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4"/>
  </p:sldMasterIdLst>
  <p:notesMasterIdLst>
    <p:notesMasterId r:id="rId33"/>
  </p:notesMasterIdLst>
  <p:handoutMasterIdLst>
    <p:handoutMasterId r:id="rId34"/>
  </p:handoutMasterIdLst>
  <p:sldIdLst>
    <p:sldId id="3947" r:id="rId5"/>
    <p:sldId id="3954" r:id="rId6"/>
    <p:sldId id="3969" r:id="rId7"/>
    <p:sldId id="3956" r:id="rId8"/>
    <p:sldId id="3970" r:id="rId9"/>
    <p:sldId id="3971" r:id="rId10"/>
    <p:sldId id="3972" r:id="rId11"/>
    <p:sldId id="3989" r:id="rId12"/>
    <p:sldId id="4000" r:id="rId13"/>
    <p:sldId id="3978" r:id="rId14"/>
    <p:sldId id="3981" r:id="rId15"/>
    <p:sldId id="3990" r:id="rId16"/>
    <p:sldId id="3991" r:id="rId17"/>
    <p:sldId id="3992" r:id="rId18"/>
    <p:sldId id="3982" r:id="rId19"/>
    <p:sldId id="3995" r:id="rId20"/>
    <p:sldId id="3996" r:id="rId21"/>
    <p:sldId id="3997" r:id="rId22"/>
    <p:sldId id="3967" r:id="rId23"/>
    <p:sldId id="3998" r:id="rId24"/>
    <p:sldId id="3999" r:id="rId25"/>
    <p:sldId id="3968" r:id="rId26"/>
    <p:sldId id="3983" r:id="rId27"/>
    <p:sldId id="3984" r:id="rId28"/>
    <p:sldId id="3985" r:id="rId29"/>
    <p:sldId id="3986" r:id="rId30"/>
    <p:sldId id="3987" r:id="rId31"/>
    <p:sldId id="3988" r:id="rId32"/>
  </p:sldIdLst>
  <p:sldSz cx="24688800" cy="13716000"/>
  <p:notesSz cx="9388475" cy="7102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CAF"/>
    <a:srgbClr val="808080"/>
    <a:srgbClr val="FFFFFF"/>
    <a:srgbClr val="41B004"/>
    <a:srgbClr val="A1ADBC"/>
    <a:srgbClr val="1C375B"/>
    <a:srgbClr val="CD4236"/>
    <a:srgbClr val="0062D0"/>
    <a:srgbClr val="45BD04"/>
    <a:srgbClr val="00AB8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3" autoAdjust="0"/>
    <p:restoredTop sz="94660"/>
  </p:normalViewPr>
  <p:slideViewPr>
    <p:cSldViewPr snapToGrid="0">
      <p:cViewPr varScale="1">
        <p:scale>
          <a:sx n="50" d="100"/>
          <a:sy n="50" d="100"/>
        </p:scale>
        <p:origin x="232" y="60"/>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04C93FE-7C11-A438-C882-798FF6F246DD}"/>
              </a:ext>
            </a:extLst>
          </p:cNvPr>
          <p:cNvSpPr>
            <a:spLocks noGrp="1"/>
          </p:cNvSpPr>
          <p:nvPr>
            <p:ph type="hdr" sz="quarter"/>
          </p:nvPr>
        </p:nvSpPr>
        <p:spPr>
          <a:xfrm>
            <a:off x="0" y="0"/>
            <a:ext cx="4068339" cy="356768"/>
          </a:xfrm>
          <a:prstGeom prst="rect">
            <a:avLst/>
          </a:prstGeom>
        </p:spPr>
        <p:txBody>
          <a:bodyPr vert="horz" lIns="94229" tIns="47114" rIns="94229" bIns="47114" rtlCol="0"/>
          <a:lstStyle>
            <a:lvl1pPr algn="l">
              <a:defRPr sz="1200"/>
            </a:lvl1pPr>
          </a:lstStyle>
          <a:p>
            <a:endParaRPr lang="id-ID"/>
          </a:p>
        </p:txBody>
      </p:sp>
      <p:sp>
        <p:nvSpPr>
          <p:cNvPr id="3" name="Date Placeholder 2">
            <a:extLst>
              <a:ext uri="{FF2B5EF4-FFF2-40B4-BE49-F238E27FC236}">
                <a16:creationId xmlns:a16="http://schemas.microsoft.com/office/drawing/2014/main" id="{AC93E34F-A91B-9276-C1E6-96A7FA1D5251}"/>
              </a:ext>
            </a:extLst>
          </p:cNvPr>
          <p:cNvSpPr>
            <a:spLocks noGrp="1"/>
          </p:cNvSpPr>
          <p:nvPr>
            <p:ph type="dt" sz="quarter" idx="1"/>
          </p:nvPr>
        </p:nvSpPr>
        <p:spPr>
          <a:xfrm>
            <a:off x="5318506" y="0"/>
            <a:ext cx="4068339" cy="356768"/>
          </a:xfrm>
          <a:prstGeom prst="rect">
            <a:avLst/>
          </a:prstGeom>
        </p:spPr>
        <p:txBody>
          <a:bodyPr vert="horz" lIns="94229" tIns="47114" rIns="94229" bIns="47114" rtlCol="0"/>
          <a:lstStyle>
            <a:lvl1pPr algn="r">
              <a:defRPr sz="1200"/>
            </a:lvl1pPr>
          </a:lstStyle>
          <a:p>
            <a:fld id="{C8DCA309-0BC6-446A-990B-D91A48087662}" type="datetimeFigureOut">
              <a:rPr lang="id-ID" smtClean="0"/>
              <a:t>14/01/2026</a:t>
            </a:fld>
            <a:endParaRPr lang="id-ID"/>
          </a:p>
        </p:txBody>
      </p:sp>
      <p:sp>
        <p:nvSpPr>
          <p:cNvPr id="4" name="Footer Placeholder 3">
            <a:extLst>
              <a:ext uri="{FF2B5EF4-FFF2-40B4-BE49-F238E27FC236}">
                <a16:creationId xmlns:a16="http://schemas.microsoft.com/office/drawing/2014/main" id="{CDB4EF1C-05AF-EDDE-577B-3C2C74EE9791}"/>
              </a:ext>
            </a:extLst>
          </p:cNvPr>
          <p:cNvSpPr>
            <a:spLocks noGrp="1"/>
          </p:cNvSpPr>
          <p:nvPr>
            <p:ph type="ftr" sz="quarter" idx="2"/>
          </p:nvPr>
        </p:nvSpPr>
        <p:spPr>
          <a:xfrm>
            <a:off x="0" y="6745708"/>
            <a:ext cx="4068339" cy="356767"/>
          </a:xfrm>
          <a:prstGeom prst="rect">
            <a:avLst/>
          </a:prstGeom>
        </p:spPr>
        <p:txBody>
          <a:bodyPr vert="horz" lIns="94229" tIns="47114" rIns="94229" bIns="47114" rtlCol="0" anchor="b"/>
          <a:lstStyle>
            <a:lvl1pPr algn="l">
              <a:defRPr sz="1200"/>
            </a:lvl1pPr>
          </a:lstStyle>
          <a:p>
            <a:endParaRPr lang="id-ID"/>
          </a:p>
        </p:txBody>
      </p:sp>
      <p:sp>
        <p:nvSpPr>
          <p:cNvPr id="5" name="Slide Number Placeholder 4">
            <a:extLst>
              <a:ext uri="{FF2B5EF4-FFF2-40B4-BE49-F238E27FC236}">
                <a16:creationId xmlns:a16="http://schemas.microsoft.com/office/drawing/2014/main" id="{AC5ACE21-5AEF-4FEA-35E6-A1E0B49A3858}"/>
              </a:ext>
            </a:extLst>
          </p:cNvPr>
          <p:cNvSpPr>
            <a:spLocks noGrp="1"/>
          </p:cNvSpPr>
          <p:nvPr>
            <p:ph type="sldNum" sz="quarter" idx="3"/>
          </p:nvPr>
        </p:nvSpPr>
        <p:spPr>
          <a:xfrm>
            <a:off x="5318506" y="6745708"/>
            <a:ext cx="4068339" cy="356767"/>
          </a:xfrm>
          <a:prstGeom prst="rect">
            <a:avLst/>
          </a:prstGeom>
        </p:spPr>
        <p:txBody>
          <a:bodyPr vert="horz" lIns="94229" tIns="47114" rIns="94229" bIns="47114" rtlCol="0" anchor="b"/>
          <a:lstStyle>
            <a:lvl1pPr algn="r">
              <a:defRPr sz="1200"/>
            </a:lvl1pPr>
          </a:lstStyle>
          <a:p>
            <a:fld id="{11D6F624-9B94-416C-86D6-BD4150C80884}" type="slidenum">
              <a:rPr lang="id-ID" smtClean="0"/>
              <a:t>‹#›</a:t>
            </a:fld>
            <a:endParaRPr lang="id-ID"/>
          </a:p>
        </p:txBody>
      </p:sp>
    </p:spTree>
    <p:extLst>
      <p:ext uri="{BB962C8B-B14F-4D97-AF65-F5344CB8AC3E}">
        <p14:creationId xmlns:p14="http://schemas.microsoft.com/office/powerpoint/2010/main" val="18934862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68339" cy="356768"/>
          </a:xfrm>
          <a:prstGeom prst="rect">
            <a:avLst/>
          </a:prstGeom>
        </p:spPr>
        <p:txBody>
          <a:bodyPr vert="horz" lIns="94229" tIns="47114" rIns="94229" bIns="47114" rtlCol="0"/>
          <a:lstStyle>
            <a:lvl1pPr algn="l">
              <a:defRPr sz="1200"/>
            </a:lvl1pPr>
          </a:lstStyle>
          <a:p>
            <a:endParaRPr lang="id-ID"/>
          </a:p>
        </p:txBody>
      </p:sp>
      <p:sp>
        <p:nvSpPr>
          <p:cNvPr id="3" name="Date Placeholder 2"/>
          <p:cNvSpPr>
            <a:spLocks noGrp="1"/>
          </p:cNvSpPr>
          <p:nvPr>
            <p:ph type="dt" idx="1"/>
          </p:nvPr>
        </p:nvSpPr>
        <p:spPr>
          <a:xfrm>
            <a:off x="5318506" y="0"/>
            <a:ext cx="4068339" cy="356768"/>
          </a:xfrm>
          <a:prstGeom prst="rect">
            <a:avLst/>
          </a:prstGeom>
        </p:spPr>
        <p:txBody>
          <a:bodyPr vert="horz" lIns="94229" tIns="47114" rIns="94229" bIns="47114" rtlCol="0"/>
          <a:lstStyle>
            <a:lvl1pPr algn="r">
              <a:defRPr sz="1200"/>
            </a:lvl1pPr>
          </a:lstStyle>
          <a:p>
            <a:fld id="{373562B1-6840-4201-ACB0-27A52EDF654C}" type="datetimeFigureOut">
              <a:rPr lang="id-ID" smtClean="0"/>
              <a:t>13/01/2026</a:t>
            </a:fld>
            <a:endParaRPr lang="id-ID"/>
          </a:p>
        </p:txBody>
      </p:sp>
      <p:sp>
        <p:nvSpPr>
          <p:cNvPr id="4" name="Slide Image Placeholder 3"/>
          <p:cNvSpPr>
            <a:spLocks noGrp="1" noRot="1" noChangeAspect="1"/>
          </p:cNvSpPr>
          <p:nvPr>
            <p:ph type="sldImg" idx="2"/>
          </p:nvPr>
        </p:nvSpPr>
        <p:spPr>
          <a:xfrm>
            <a:off x="2536825" y="887413"/>
            <a:ext cx="4314825" cy="2397125"/>
          </a:xfrm>
          <a:prstGeom prst="rect">
            <a:avLst/>
          </a:prstGeom>
          <a:noFill/>
          <a:ln w="12700">
            <a:solidFill>
              <a:prstClr val="black"/>
            </a:solidFill>
          </a:ln>
        </p:spPr>
        <p:txBody>
          <a:bodyPr vert="horz" lIns="94229" tIns="47114" rIns="94229" bIns="47114" rtlCol="0" anchor="ctr"/>
          <a:lstStyle/>
          <a:p>
            <a:endParaRPr lang="id-ID"/>
          </a:p>
        </p:txBody>
      </p:sp>
      <p:sp>
        <p:nvSpPr>
          <p:cNvPr id="5" name="Notes Placeholder 4"/>
          <p:cNvSpPr>
            <a:spLocks noGrp="1"/>
          </p:cNvSpPr>
          <p:nvPr>
            <p:ph type="body" sz="quarter" idx="3"/>
          </p:nvPr>
        </p:nvSpPr>
        <p:spPr>
          <a:xfrm>
            <a:off x="938848" y="3418067"/>
            <a:ext cx="7510780" cy="2796599"/>
          </a:xfrm>
          <a:prstGeom prst="rect">
            <a:avLst/>
          </a:prstGeom>
        </p:spPr>
        <p:txBody>
          <a:bodyPr vert="horz" lIns="94229" tIns="47114" rIns="94229" bIns="4711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0" y="6745708"/>
            <a:ext cx="4068339" cy="356767"/>
          </a:xfrm>
          <a:prstGeom prst="rect">
            <a:avLst/>
          </a:prstGeom>
        </p:spPr>
        <p:txBody>
          <a:bodyPr vert="horz" lIns="94229" tIns="47114" rIns="94229" bIns="47114" rtlCol="0" anchor="b"/>
          <a:lstStyle>
            <a:lvl1pPr algn="l">
              <a:defRPr sz="1200"/>
            </a:lvl1pPr>
          </a:lstStyle>
          <a:p>
            <a:endParaRPr lang="id-ID"/>
          </a:p>
        </p:txBody>
      </p:sp>
      <p:sp>
        <p:nvSpPr>
          <p:cNvPr id="7" name="Slide Number Placeholder 6"/>
          <p:cNvSpPr>
            <a:spLocks noGrp="1"/>
          </p:cNvSpPr>
          <p:nvPr>
            <p:ph type="sldNum" sz="quarter" idx="5"/>
          </p:nvPr>
        </p:nvSpPr>
        <p:spPr>
          <a:xfrm>
            <a:off x="5318506" y="6745708"/>
            <a:ext cx="4068339" cy="356767"/>
          </a:xfrm>
          <a:prstGeom prst="rect">
            <a:avLst/>
          </a:prstGeom>
        </p:spPr>
        <p:txBody>
          <a:bodyPr vert="horz" lIns="94229" tIns="47114" rIns="94229" bIns="47114" rtlCol="0" anchor="b"/>
          <a:lstStyle>
            <a:lvl1pPr algn="r">
              <a:defRPr sz="1200"/>
            </a:lvl1pPr>
          </a:lstStyle>
          <a:p>
            <a:fld id="{E9EEBD28-B275-4C1C-97BB-02A09A73238A}" type="slidenum">
              <a:rPr lang="id-ID" smtClean="0"/>
              <a:t>‹#›</a:t>
            </a:fld>
            <a:endParaRPr lang="id-ID"/>
          </a:p>
        </p:txBody>
      </p:sp>
    </p:spTree>
    <p:extLst>
      <p:ext uri="{BB962C8B-B14F-4D97-AF65-F5344CB8AC3E}">
        <p14:creationId xmlns:p14="http://schemas.microsoft.com/office/powerpoint/2010/main" val="39006304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2DE4A5F-F0B6-1389-83F9-AC5DFE200AA6}"/>
              </a:ext>
            </a:extLst>
          </p:cNvPr>
          <p:cNvSpPr/>
          <p:nvPr userDrawn="1"/>
        </p:nvSpPr>
        <p:spPr>
          <a:xfrm>
            <a:off x="0" y="0"/>
            <a:ext cx="24688800" cy="13716000"/>
          </a:xfrm>
          <a:prstGeom prst="rect">
            <a:avLst/>
          </a:prstGeom>
          <a:gradFill flip="none" rotWithShape="1">
            <a:gsLst>
              <a:gs pos="51000">
                <a:schemeClr val="tx1"/>
              </a:gs>
              <a:gs pos="0">
                <a:schemeClr val="accent1">
                  <a:lumMod val="61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38533961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Blan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7D76992-FC72-F1EE-844E-8AEB6572229B}"/>
              </a:ext>
            </a:extLst>
          </p:cNvPr>
          <p:cNvSpPr/>
          <p:nvPr userDrawn="1"/>
        </p:nvSpPr>
        <p:spPr>
          <a:xfrm>
            <a:off x="0" y="0"/>
            <a:ext cx="24688800" cy="13716000"/>
          </a:xfrm>
          <a:prstGeom prst="rect">
            <a:avLst/>
          </a:prstGeom>
          <a:gradFill flip="none" rotWithShape="1">
            <a:gsLst>
              <a:gs pos="51000">
                <a:schemeClr val="tx1"/>
              </a:gs>
              <a:gs pos="0">
                <a:schemeClr val="accent1">
                  <a:lumMod val="61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Picture Placeholder 15">
            <a:extLst>
              <a:ext uri="{FF2B5EF4-FFF2-40B4-BE49-F238E27FC236}">
                <a16:creationId xmlns:a16="http://schemas.microsoft.com/office/drawing/2014/main" id="{F12FA5C9-17BB-731C-76B4-925CBBCF8237}"/>
              </a:ext>
            </a:extLst>
          </p:cNvPr>
          <p:cNvSpPr>
            <a:spLocks noGrp="1"/>
          </p:cNvSpPr>
          <p:nvPr>
            <p:ph type="pic" sz="quarter" idx="10"/>
          </p:nvPr>
        </p:nvSpPr>
        <p:spPr>
          <a:xfrm>
            <a:off x="1081882" y="3869569"/>
            <a:ext cx="5109882" cy="7153836"/>
          </a:xfrm>
          <a:prstGeom prst="roundRect">
            <a:avLst>
              <a:gd name="adj" fmla="val 891"/>
            </a:avLst>
          </a:prstGeom>
          <a:solidFill>
            <a:schemeClr val="bg1"/>
          </a:solidFill>
          <a:effectLst>
            <a:outerShdw blurRad="546100" dist="381000" dir="2700000" algn="tl" rotWithShape="0">
              <a:prstClr val="black">
                <a:alpha val="12000"/>
              </a:prstClr>
            </a:outerShdw>
          </a:effectLst>
        </p:spPr>
        <p:txBody>
          <a:bodyPr wrap="square" anchor="ctr">
            <a:noAutofit/>
          </a:bodyPr>
          <a:lstStyle>
            <a:lvl1pPr marL="0" indent="0" algn="ctr">
              <a:buNone/>
              <a:defRPr sz="3200">
                <a:solidFill>
                  <a:schemeClr val="bg1">
                    <a:lumMod val="75000"/>
                  </a:schemeClr>
                </a:solidFill>
                <a:latin typeface="Roboto Light" panose="02000000000000000000" pitchFamily="2" charset="0"/>
              </a:defRPr>
            </a:lvl1pPr>
          </a:lstStyle>
          <a:p>
            <a:endParaRPr lang="id-ID"/>
          </a:p>
        </p:txBody>
      </p:sp>
      <p:sp>
        <p:nvSpPr>
          <p:cNvPr id="16" name="Picture Placeholder 15">
            <a:extLst>
              <a:ext uri="{FF2B5EF4-FFF2-40B4-BE49-F238E27FC236}">
                <a16:creationId xmlns:a16="http://schemas.microsoft.com/office/drawing/2014/main" id="{EE66B040-BE36-2831-AB15-4CBD5AE1CC81}"/>
              </a:ext>
            </a:extLst>
          </p:cNvPr>
          <p:cNvSpPr>
            <a:spLocks noGrp="1"/>
          </p:cNvSpPr>
          <p:nvPr>
            <p:ph type="pic" sz="quarter" idx="11"/>
          </p:nvPr>
        </p:nvSpPr>
        <p:spPr>
          <a:xfrm>
            <a:off x="12687887" y="3869569"/>
            <a:ext cx="5109882" cy="7153836"/>
          </a:xfrm>
          <a:prstGeom prst="roundRect">
            <a:avLst>
              <a:gd name="adj" fmla="val 891"/>
            </a:avLst>
          </a:prstGeom>
          <a:solidFill>
            <a:schemeClr val="bg1"/>
          </a:solidFill>
          <a:effectLst>
            <a:outerShdw blurRad="546100" dist="381000" dir="2700000" algn="tl" rotWithShape="0">
              <a:prstClr val="black">
                <a:alpha val="12000"/>
              </a:prstClr>
            </a:outerShdw>
          </a:effectLst>
        </p:spPr>
        <p:txBody>
          <a:bodyPr wrap="square" anchor="ctr">
            <a:noAutofit/>
          </a:bodyPr>
          <a:lstStyle>
            <a:lvl1pPr marL="0" indent="0" algn="ctr">
              <a:buNone/>
              <a:defRPr sz="3200">
                <a:solidFill>
                  <a:schemeClr val="bg1">
                    <a:lumMod val="75000"/>
                  </a:schemeClr>
                </a:solidFill>
                <a:latin typeface="Roboto Light" panose="02000000000000000000" pitchFamily="2" charset="0"/>
              </a:defRPr>
            </a:lvl1pPr>
          </a:lstStyle>
          <a:p>
            <a:endParaRPr lang="id-ID"/>
          </a:p>
        </p:txBody>
      </p:sp>
      <p:sp>
        <p:nvSpPr>
          <p:cNvPr id="7" name="Title Placeholder 1">
            <a:extLst>
              <a:ext uri="{FF2B5EF4-FFF2-40B4-BE49-F238E27FC236}">
                <a16:creationId xmlns:a16="http://schemas.microsoft.com/office/drawing/2014/main" id="{49FC7EA5-145F-32FC-D460-3C24F4E28C6A}"/>
              </a:ext>
            </a:extLst>
          </p:cNvPr>
          <p:cNvSpPr>
            <a:spLocks noGrp="1"/>
          </p:cNvSpPr>
          <p:nvPr>
            <p:ph type="title" hasCustomPrompt="1"/>
          </p:nvPr>
        </p:nvSpPr>
        <p:spPr>
          <a:xfrm>
            <a:off x="576856" y="821408"/>
            <a:ext cx="11471708" cy="1098550"/>
          </a:xfrm>
          <a:prstGeom prst="rect">
            <a:avLst/>
          </a:prstGeom>
        </p:spPr>
        <p:txBody>
          <a:bodyPr vert="horz" lIns="91440" tIns="45720" rIns="91440" bIns="45720" rtlCol="0" anchor="t">
            <a:normAutofit/>
          </a:bodyPr>
          <a:lstStyle>
            <a:lvl1pPr>
              <a:lnSpc>
                <a:spcPct val="100000"/>
              </a:lnSpc>
              <a:defRPr sz="6000" b="1">
                <a:solidFill>
                  <a:schemeClr val="bg1"/>
                </a:solidFill>
              </a:defRPr>
            </a:lvl1pPr>
          </a:lstStyle>
          <a:p>
            <a:r>
              <a:rPr lang="id-ID" err="1"/>
              <a:t>Tittle</a:t>
            </a:r>
            <a:r>
              <a:rPr lang="id-ID"/>
              <a:t> Here</a:t>
            </a:r>
          </a:p>
        </p:txBody>
      </p:sp>
      <p:grpSp>
        <p:nvGrpSpPr>
          <p:cNvPr id="8" name="Group 7">
            <a:extLst>
              <a:ext uri="{FF2B5EF4-FFF2-40B4-BE49-F238E27FC236}">
                <a16:creationId xmlns:a16="http://schemas.microsoft.com/office/drawing/2014/main" id="{F7B50D46-B39D-EDD8-4158-72F4F6FF074B}"/>
              </a:ext>
            </a:extLst>
          </p:cNvPr>
          <p:cNvGrpSpPr/>
          <p:nvPr userDrawn="1"/>
        </p:nvGrpSpPr>
        <p:grpSpPr>
          <a:xfrm>
            <a:off x="704426" y="485874"/>
            <a:ext cx="1182605" cy="121181"/>
            <a:chOff x="5903100" y="5469517"/>
            <a:chExt cx="1110996" cy="121181"/>
          </a:xfrm>
        </p:grpSpPr>
        <p:sp>
          <p:nvSpPr>
            <p:cNvPr id="10" name="Rectangle: Rounded Corners 9">
              <a:extLst>
                <a:ext uri="{FF2B5EF4-FFF2-40B4-BE49-F238E27FC236}">
                  <a16:creationId xmlns:a16="http://schemas.microsoft.com/office/drawing/2014/main" id="{33B1CD62-7611-D2B2-BC06-35D086384936}"/>
                </a:ext>
              </a:extLst>
            </p:cNvPr>
            <p:cNvSpPr/>
            <p:nvPr/>
          </p:nvSpPr>
          <p:spPr bwMode="auto">
            <a:xfrm flipV="1">
              <a:off x="5903100" y="5469517"/>
              <a:ext cx="783243" cy="121181"/>
            </a:xfrm>
            <a:prstGeom prst="roundRect">
              <a:avLst>
                <a:gd name="adj" fmla="val 5000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anchor="ctr"/>
            <a:lstStyle/>
            <a:p>
              <a:pPr algn="ctr" defTabSz="914217">
                <a:defRPr/>
              </a:pPr>
              <a:endParaRPr lang="en-US" sz="900">
                <a:latin typeface="Calibri Light"/>
              </a:endParaRPr>
            </a:p>
          </p:txBody>
        </p:sp>
        <p:sp>
          <p:nvSpPr>
            <p:cNvPr id="14" name="Rectangle: Rounded Corners 13">
              <a:extLst>
                <a:ext uri="{FF2B5EF4-FFF2-40B4-BE49-F238E27FC236}">
                  <a16:creationId xmlns:a16="http://schemas.microsoft.com/office/drawing/2014/main" id="{56C5A878-B9A5-9329-1EF4-8A833B1940ED}"/>
                </a:ext>
              </a:extLst>
            </p:cNvPr>
            <p:cNvSpPr/>
            <p:nvPr/>
          </p:nvSpPr>
          <p:spPr bwMode="auto">
            <a:xfrm flipV="1">
              <a:off x="6770083" y="5469517"/>
              <a:ext cx="244013" cy="121181"/>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anchor="ctr"/>
            <a:lstStyle/>
            <a:p>
              <a:pPr algn="ctr" defTabSz="914217">
                <a:defRPr/>
              </a:pPr>
              <a:endParaRPr lang="en-US" sz="900">
                <a:latin typeface="Calibri Light"/>
              </a:endParaRPr>
            </a:p>
          </p:txBody>
        </p:sp>
      </p:grpSp>
      <p:sp>
        <p:nvSpPr>
          <p:cNvPr id="17" name="Foliennummer">
            <a:extLst>
              <a:ext uri="{FF2B5EF4-FFF2-40B4-BE49-F238E27FC236}">
                <a16:creationId xmlns:a16="http://schemas.microsoft.com/office/drawing/2014/main" id="{3A863790-09C0-F620-4231-FF9966F02651}"/>
              </a:ext>
            </a:extLst>
          </p:cNvPr>
          <p:cNvSpPr txBox="1">
            <a:spLocks noGrp="1"/>
          </p:cNvSpPr>
          <p:nvPr>
            <p:ph type="sldNum" sz="quarter" idx="4"/>
          </p:nvPr>
        </p:nvSpPr>
        <p:spPr>
          <a:xfrm>
            <a:off x="22202862" y="12422119"/>
            <a:ext cx="1645395" cy="636712"/>
          </a:xfrm>
          <a:prstGeom prst="rect">
            <a:avLst/>
          </a:prstGeom>
          <a:ln w="12700">
            <a:miter lim="400000"/>
          </a:ln>
        </p:spPr>
        <p:txBody>
          <a:bodyPr lIns="71437" tIns="71437" rIns="71437" bIns="71437">
            <a:spAutoFit/>
          </a:bodyPr>
          <a:lstStyle>
            <a:lvl1pPr algn="r">
              <a:lnSpc>
                <a:spcPct val="100000"/>
              </a:lnSpc>
              <a:defRPr sz="3200">
                <a:solidFill>
                  <a:schemeClr val="bg1"/>
                </a:solidFill>
                <a:latin typeface="+mj-lt"/>
                <a:ea typeface="Helvetica Neue Light"/>
                <a:cs typeface="Helvetica Neue Light"/>
                <a:sym typeface="Helvetica Neue Light"/>
              </a:defRPr>
            </a:lvl1pPr>
          </a:lstStyle>
          <a:p>
            <a:fld id="{86CB4B4D-7CA3-9044-876B-883B54F8677D}" type="slidenum">
              <a:rPr lang="id-ID" smtClean="0"/>
              <a:pPr/>
              <a:t>‹#›</a:t>
            </a:fld>
            <a:endParaRPr lang="id-ID"/>
          </a:p>
        </p:txBody>
      </p:sp>
      <p:sp>
        <p:nvSpPr>
          <p:cNvPr id="18" name="TextBox 17">
            <a:extLst>
              <a:ext uri="{FF2B5EF4-FFF2-40B4-BE49-F238E27FC236}">
                <a16:creationId xmlns:a16="http://schemas.microsoft.com/office/drawing/2014/main" id="{159FA271-9437-42D1-D7F4-9FB76FEA1FBA}"/>
              </a:ext>
            </a:extLst>
          </p:cNvPr>
          <p:cNvSpPr txBox="1"/>
          <p:nvPr userDrawn="1"/>
        </p:nvSpPr>
        <p:spPr>
          <a:xfrm>
            <a:off x="22492821" y="12458312"/>
            <a:ext cx="906017" cy="461665"/>
          </a:xfrm>
          <a:prstGeom prst="rect">
            <a:avLst/>
          </a:prstGeom>
          <a:noFill/>
        </p:spPr>
        <p:txBody>
          <a:bodyPr wrap="none" rtlCol="0">
            <a:spAutoFit/>
          </a:bodyPr>
          <a:lstStyle/>
          <a:p>
            <a:r>
              <a:rPr lang="id-ID" sz="2400" err="1">
                <a:solidFill>
                  <a:schemeClr val="bg1">
                    <a:lumMod val="85000"/>
                  </a:schemeClr>
                </a:solidFill>
              </a:rPr>
              <a:t>page</a:t>
            </a:r>
            <a:endParaRPr lang="id-ID" sz="2400">
              <a:solidFill>
                <a:schemeClr val="bg1">
                  <a:lumMod val="85000"/>
                </a:schemeClr>
              </a:solidFill>
            </a:endParaRPr>
          </a:p>
        </p:txBody>
      </p:sp>
      <p:sp>
        <p:nvSpPr>
          <p:cNvPr id="5" name="Google Shape;60;p14">
            <a:extLst>
              <a:ext uri="{FF2B5EF4-FFF2-40B4-BE49-F238E27FC236}">
                <a16:creationId xmlns:a16="http://schemas.microsoft.com/office/drawing/2014/main" id="{92A9B22E-087D-BD68-9B57-35516CCA9F89}"/>
              </a:ext>
            </a:extLst>
          </p:cNvPr>
          <p:cNvSpPr txBox="1">
            <a:spLocks/>
          </p:cNvSpPr>
          <p:nvPr userDrawn="1"/>
        </p:nvSpPr>
        <p:spPr>
          <a:xfrm>
            <a:off x="1039977" y="12362567"/>
            <a:ext cx="3805410" cy="755815"/>
          </a:xfrm>
          <a:prstGeom prst="rect">
            <a:avLst/>
          </a:prstGeom>
        </p:spPr>
        <p:txBody>
          <a:bodyPr spcFirstLastPara="1" wrap="square" lIns="91425" tIns="91425" rIns="91425" bIns="91425" anchor="t" anchorCtr="0">
            <a:noAutofit/>
          </a:bodyPr>
          <a:lst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indent="0">
              <a:lnSpc>
                <a:spcPct val="100000"/>
              </a:lnSpc>
              <a:spcBef>
                <a:spcPts val="0"/>
              </a:spcBef>
              <a:spcAft>
                <a:spcPts val="1200"/>
              </a:spcAft>
              <a:buFont typeface="Arial" panose="020B0604020202020204" pitchFamily="34" charset="0"/>
              <a:buNone/>
            </a:pPr>
            <a:r>
              <a:rPr lang="id-ID" sz="2800">
                <a:solidFill>
                  <a:schemeClr val="bg2">
                    <a:lumMod val="75000"/>
                  </a:schemeClr>
                </a:solidFill>
                <a:latin typeface="+mj-lt"/>
                <a:ea typeface="Open Sans" panose="020B0606030504020204" pitchFamily="34" charset="0"/>
                <a:cs typeface="Open Sans" panose="020B0606030504020204" pitchFamily="34" charset="0"/>
              </a:rPr>
              <a:t>www.</a:t>
            </a:r>
            <a:r>
              <a:rPr lang="id-ID" sz="2800">
                <a:solidFill>
                  <a:schemeClr val="bg1"/>
                </a:solidFill>
                <a:latin typeface="+mj-lt"/>
                <a:ea typeface="Open Sans" panose="020B0606030504020204" pitchFamily="34" charset="0"/>
                <a:cs typeface="Open Sans" panose="020B0606030504020204" pitchFamily="34" charset="0"/>
              </a:rPr>
              <a:t>website</a:t>
            </a:r>
            <a:r>
              <a:rPr lang="id-ID" sz="2800">
                <a:solidFill>
                  <a:schemeClr val="bg2">
                    <a:lumMod val="75000"/>
                  </a:schemeClr>
                </a:solidFill>
                <a:latin typeface="+mj-lt"/>
                <a:ea typeface="Open Sans" panose="020B0606030504020204" pitchFamily="34" charset="0"/>
                <a:cs typeface="Open Sans" panose="020B0606030504020204" pitchFamily="34" charset="0"/>
              </a:rPr>
              <a:t>.com</a:t>
            </a:r>
            <a:endParaRPr lang="en-US" sz="2800">
              <a:solidFill>
                <a:schemeClr val="accent1"/>
              </a:solidFill>
              <a:latin typeface="+mj-lt"/>
              <a:ea typeface="Open Sans" panose="020B0606030504020204" pitchFamily="34" charset="0"/>
              <a:cs typeface="Open Sans" panose="020B0606030504020204" pitchFamily="34" charset="0"/>
            </a:endParaRPr>
          </a:p>
        </p:txBody>
      </p:sp>
      <p:grpSp>
        <p:nvGrpSpPr>
          <p:cNvPr id="6" name="Group 5">
            <a:extLst>
              <a:ext uri="{FF2B5EF4-FFF2-40B4-BE49-F238E27FC236}">
                <a16:creationId xmlns:a16="http://schemas.microsoft.com/office/drawing/2014/main" id="{D77DC0A9-B4AF-9167-5660-A62446AEDE2A}"/>
              </a:ext>
            </a:extLst>
          </p:cNvPr>
          <p:cNvGrpSpPr/>
          <p:nvPr userDrawn="1"/>
        </p:nvGrpSpPr>
        <p:grpSpPr>
          <a:xfrm>
            <a:off x="0" y="13549745"/>
            <a:ext cx="24688800" cy="193964"/>
            <a:chOff x="0" y="13522036"/>
            <a:chExt cx="24688800" cy="193964"/>
          </a:xfrm>
        </p:grpSpPr>
        <p:sp>
          <p:nvSpPr>
            <p:cNvPr id="9" name="Rectangle 8">
              <a:extLst>
                <a:ext uri="{FF2B5EF4-FFF2-40B4-BE49-F238E27FC236}">
                  <a16:creationId xmlns:a16="http://schemas.microsoft.com/office/drawing/2014/main" id="{C3C71BEB-4081-57B0-05F4-7A109209E31D}"/>
                </a:ext>
              </a:extLst>
            </p:cNvPr>
            <p:cNvSpPr/>
            <p:nvPr/>
          </p:nvSpPr>
          <p:spPr>
            <a:xfrm>
              <a:off x="0" y="13522036"/>
              <a:ext cx="12344400" cy="1939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Rectangle 10">
              <a:extLst>
                <a:ext uri="{FF2B5EF4-FFF2-40B4-BE49-F238E27FC236}">
                  <a16:creationId xmlns:a16="http://schemas.microsoft.com/office/drawing/2014/main" id="{C32BA2D3-09CD-9DAB-E47F-ED5E23070C56}"/>
                </a:ext>
              </a:extLst>
            </p:cNvPr>
            <p:cNvSpPr/>
            <p:nvPr/>
          </p:nvSpPr>
          <p:spPr>
            <a:xfrm>
              <a:off x="12344400" y="13522036"/>
              <a:ext cx="12344400" cy="1939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3737533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264F0B91-DE10-76F5-05FB-447B0193DDA8}"/>
              </a:ext>
            </a:extLst>
          </p:cNvPr>
          <p:cNvSpPr>
            <a:spLocks noGrp="1"/>
          </p:cNvSpPr>
          <p:nvPr>
            <p:ph type="pic" sz="quarter" idx="10"/>
          </p:nvPr>
        </p:nvSpPr>
        <p:spPr>
          <a:xfrm>
            <a:off x="0" y="3669732"/>
            <a:ext cx="10659979" cy="5862965"/>
          </a:xfrm>
          <a:custGeom>
            <a:avLst/>
            <a:gdLst>
              <a:gd name="connsiteX0" fmla="*/ 0 w 10659979"/>
              <a:gd name="connsiteY0" fmla="*/ 0 h 5862965"/>
              <a:gd name="connsiteX1" fmla="*/ 10659979 w 10659979"/>
              <a:gd name="connsiteY1" fmla="*/ 0 h 5862965"/>
              <a:gd name="connsiteX2" fmla="*/ 10659979 w 10659979"/>
              <a:gd name="connsiteY2" fmla="*/ 5862965 h 5862965"/>
              <a:gd name="connsiteX3" fmla="*/ 0 w 10659979"/>
              <a:gd name="connsiteY3" fmla="*/ 5862965 h 5862965"/>
            </a:gdLst>
            <a:ahLst/>
            <a:cxnLst>
              <a:cxn ang="0">
                <a:pos x="connsiteX0" y="connsiteY0"/>
              </a:cxn>
              <a:cxn ang="0">
                <a:pos x="connsiteX1" y="connsiteY1"/>
              </a:cxn>
              <a:cxn ang="0">
                <a:pos x="connsiteX2" y="connsiteY2"/>
              </a:cxn>
              <a:cxn ang="0">
                <a:pos x="connsiteX3" y="connsiteY3"/>
              </a:cxn>
            </a:cxnLst>
            <a:rect l="l" t="t" r="r" b="b"/>
            <a:pathLst>
              <a:path w="10659979" h="5862965">
                <a:moveTo>
                  <a:pt x="0" y="0"/>
                </a:moveTo>
                <a:lnTo>
                  <a:pt x="10659979" y="0"/>
                </a:lnTo>
                <a:lnTo>
                  <a:pt x="10659979" y="5862965"/>
                </a:lnTo>
                <a:lnTo>
                  <a:pt x="0" y="5862965"/>
                </a:lnTo>
                <a:close/>
              </a:path>
            </a:pathLst>
          </a:custGeom>
        </p:spPr>
        <p:txBody>
          <a:bodyPr wrap="square" anchor="ctr">
            <a:noAutofit/>
          </a:bodyPr>
          <a:lstStyle>
            <a:lvl1pPr marL="0" indent="0" algn="ctr">
              <a:buNone/>
              <a:defRPr>
                <a:solidFill>
                  <a:schemeClr val="bg1">
                    <a:lumMod val="75000"/>
                  </a:schemeClr>
                </a:solidFill>
                <a:latin typeface="Roboto Light" panose="02000000000000000000" pitchFamily="2" charset="0"/>
              </a:defRPr>
            </a:lvl1pPr>
          </a:lstStyle>
          <a:p>
            <a:endParaRPr lang="id-ID"/>
          </a:p>
        </p:txBody>
      </p:sp>
      <p:sp>
        <p:nvSpPr>
          <p:cNvPr id="11" name="Foliennummer">
            <a:extLst>
              <a:ext uri="{FF2B5EF4-FFF2-40B4-BE49-F238E27FC236}">
                <a16:creationId xmlns:a16="http://schemas.microsoft.com/office/drawing/2014/main" id="{C87FB367-D128-2E4A-04ED-F75A1B7A3687}"/>
              </a:ext>
            </a:extLst>
          </p:cNvPr>
          <p:cNvSpPr txBox="1">
            <a:spLocks noGrp="1"/>
          </p:cNvSpPr>
          <p:nvPr>
            <p:ph type="sldNum" sz="quarter" idx="4"/>
          </p:nvPr>
        </p:nvSpPr>
        <p:spPr>
          <a:xfrm>
            <a:off x="22202862" y="12422119"/>
            <a:ext cx="1645395" cy="636712"/>
          </a:xfrm>
          <a:prstGeom prst="rect">
            <a:avLst/>
          </a:prstGeom>
          <a:ln w="12700">
            <a:miter lim="400000"/>
          </a:ln>
        </p:spPr>
        <p:txBody>
          <a:bodyPr lIns="71437" tIns="71437" rIns="71437" bIns="71437">
            <a:spAutoFit/>
          </a:bodyPr>
          <a:lstStyle>
            <a:lvl1pPr algn="r">
              <a:lnSpc>
                <a:spcPct val="100000"/>
              </a:lnSpc>
              <a:defRPr sz="3200">
                <a:solidFill>
                  <a:schemeClr val="accent1"/>
                </a:solidFill>
                <a:latin typeface="+mj-lt"/>
                <a:ea typeface="Helvetica Neue Light"/>
                <a:cs typeface="Helvetica Neue Light"/>
                <a:sym typeface="Helvetica Neue Light"/>
              </a:defRPr>
            </a:lvl1pPr>
          </a:lstStyle>
          <a:p>
            <a:fld id="{86CB4B4D-7CA3-9044-876B-883B54F8677D}" type="slidenum">
              <a:rPr lang="id-ID" smtClean="0"/>
              <a:pPr/>
              <a:t>‹#›</a:t>
            </a:fld>
            <a:endParaRPr lang="id-ID"/>
          </a:p>
        </p:txBody>
      </p:sp>
      <p:sp>
        <p:nvSpPr>
          <p:cNvPr id="12" name="TextBox 11">
            <a:extLst>
              <a:ext uri="{FF2B5EF4-FFF2-40B4-BE49-F238E27FC236}">
                <a16:creationId xmlns:a16="http://schemas.microsoft.com/office/drawing/2014/main" id="{E8530E46-AF16-AD64-A744-D864368D29C7}"/>
              </a:ext>
            </a:extLst>
          </p:cNvPr>
          <p:cNvSpPr txBox="1"/>
          <p:nvPr userDrawn="1"/>
        </p:nvSpPr>
        <p:spPr>
          <a:xfrm>
            <a:off x="22492821" y="12458312"/>
            <a:ext cx="870751" cy="461665"/>
          </a:xfrm>
          <a:prstGeom prst="rect">
            <a:avLst/>
          </a:prstGeom>
          <a:noFill/>
        </p:spPr>
        <p:txBody>
          <a:bodyPr wrap="none" rtlCol="0">
            <a:spAutoFit/>
          </a:bodyPr>
          <a:lstStyle/>
          <a:p>
            <a:r>
              <a:rPr lang="id-ID" sz="2400" err="1">
                <a:solidFill>
                  <a:schemeClr val="bg1">
                    <a:lumMod val="75000"/>
                  </a:schemeClr>
                </a:solidFill>
                <a:latin typeface="+mj-lt"/>
              </a:rPr>
              <a:t>page</a:t>
            </a:r>
            <a:endParaRPr lang="id-ID" sz="2400">
              <a:solidFill>
                <a:schemeClr val="bg1">
                  <a:lumMod val="75000"/>
                </a:schemeClr>
              </a:solidFill>
              <a:latin typeface="+mj-lt"/>
            </a:endParaRPr>
          </a:p>
        </p:txBody>
      </p:sp>
      <p:sp>
        <p:nvSpPr>
          <p:cNvPr id="3" name="Title Placeholder 1">
            <a:extLst>
              <a:ext uri="{FF2B5EF4-FFF2-40B4-BE49-F238E27FC236}">
                <a16:creationId xmlns:a16="http://schemas.microsoft.com/office/drawing/2014/main" id="{D9EB54AB-7739-F4B4-2B65-FF82C08574FA}"/>
              </a:ext>
            </a:extLst>
          </p:cNvPr>
          <p:cNvSpPr>
            <a:spLocks noGrp="1"/>
          </p:cNvSpPr>
          <p:nvPr>
            <p:ph type="title" hasCustomPrompt="1"/>
          </p:nvPr>
        </p:nvSpPr>
        <p:spPr>
          <a:xfrm>
            <a:off x="576856" y="808891"/>
            <a:ext cx="11471708" cy="1098550"/>
          </a:xfrm>
          <a:prstGeom prst="rect">
            <a:avLst/>
          </a:prstGeom>
        </p:spPr>
        <p:txBody>
          <a:bodyPr vert="horz" lIns="91440" tIns="45720" rIns="91440" bIns="45720" rtlCol="0" anchor="t">
            <a:normAutofit/>
          </a:bodyPr>
          <a:lstStyle>
            <a:lvl1pPr>
              <a:lnSpc>
                <a:spcPct val="100000"/>
              </a:lnSpc>
              <a:defRPr sz="6000" b="1">
                <a:solidFill>
                  <a:schemeClr val="accent2"/>
                </a:solidFill>
              </a:defRPr>
            </a:lvl1pPr>
          </a:lstStyle>
          <a:p>
            <a:r>
              <a:rPr lang="id-ID" err="1"/>
              <a:t>Tittle</a:t>
            </a:r>
            <a:r>
              <a:rPr lang="id-ID"/>
              <a:t> Here</a:t>
            </a:r>
          </a:p>
        </p:txBody>
      </p:sp>
      <p:grpSp>
        <p:nvGrpSpPr>
          <p:cNvPr id="4" name="Group 3">
            <a:extLst>
              <a:ext uri="{FF2B5EF4-FFF2-40B4-BE49-F238E27FC236}">
                <a16:creationId xmlns:a16="http://schemas.microsoft.com/office/drawing/2014/main" id="{D61229EA-2505-2500-7AD3-FF5E7782491C}"/>
              </a:ext>
            </a:extLst>
          </p:cNvPr>
          <p:cNvGrpSpPr/>
          <p:nvPr userDrawn="1"/>
        </p:nvGrpSpPr>
        <p:grpSpPr>
          <a:xfrm>
            <a:off x="704426" y="473357"/>
            <a:ext cx="1182605" cy="121181"/>
            <a:chOff x="5903100" y="5469517"/>
            <a:chExt cx="1110996" cy="121181"/>
          </a:xfrm>
        </p:grpSpPr>
        <p:sp>
          <p:nvSpPr>
            <p:cNvPr id="5" name="Rectangle: Rounded Corners 4">
              <a:extLst>
                <a:ext uri="{FF2B5EF4-FFF2-40B4-BE49-F238E27FC236}">
                  <a16:creationId xmlns:a16="http://schemas.microsoft.com/office/drawing/2014/main" id="{C1E275D1-8989-CCB4-2AF6-068AAA866013}"/>
                </a:ext>
              </a:extLst>
            </p:cNvPr>
            <p:cNvSpPr/>
            <p:nvPr/>
          </p:nvSpPr>
          <p:spPr bwMode="auto">
            <a:xfrm flipV="1">
              <a:off x="5903100" y="5469517"/>
              <a:ext cx="783243" cy="121181"/>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anchor="ctr"/>
            <a:lstStyle/>
            <a:p>
              <a:pPr algn="ctr" defTabSz="914217">
                <a:defRPr/>
              </a:pPr>
              <a:endParaRPr lang="en-US" sz="900">
                <a:latin typeface="Calibri Light"/>
              </a:endParaRPr>
            </a:p>
          </p:txBody>
        </p:sp>
        <p:sp>
          <p:nvSpPr>
            <p:cNvPr id="6" name="Rectangle: Rounded Corners 5">
              <a:extLst>
                <a:ext uri="{FF2B5EF4-FFF2-40B4-BE49-F238E27FC236}">
                  <a16:creationId xmlns:a16="http://schemas.microsoft.com/office/drawing/2014/main" id="{4D87F3A1-2AD4-24DD-6578-B65F74AA418C}"/>
                </a:ext>
              </a:extLst>
            </p:cNvPr>
            <p:cNvSpPr/>
            <p:nvPr/>
          </p:nvSpPr>
          <p:spPr bwMode="auto">
            <a:xfrm flipV="1">
              <a:off x="6770083" y="5469517"/>
              <a:ext cx="244013" cy="121181"/>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anchor="ctr"/>
            <a:lstStyle/>
            <a:p>
              <a:pPr algn="ctr" defTabSz="914217">
                <a:defRPr/>
              </a:pPr>
              <a:endParaRPr lang="en-US" sz="900">
                <a:latin typeface="Calibri Light"/>
              </a:endParaRPr>
            </a:p>
          </p:txBody>
        </p:sp>
      </p:grpSp>
      <p:pic>
        <p:nvPicPr>
          <p:cNvPr id="9" name="Picture 8" descr="Logo&#10;&#10;Description automatically generated">
            <a:extLst>
              <a:ext uri="{FF2B5EF4-FFF2-40B4-BE49-F238E27FC236}">
                <a16:creationId xmlns:a16="http://schemas.microsoft.com/office/drawing/2014/main" id="{CA0D60C6-DA05-424F-EDFF-FED606FF8E7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331238" y="876464"/>
            <a:ext cx="3704301" cy="963404"/>
          </a:xfrm>
          <a:prstGeom prst="rect">
            <a:avLst/>
          </a:prstGeom>
        </p:spPr>
      </p:pic>
      <p:sp>
        <p:nvSpPr>
          <p:cNvPr id="13" name="Google Shape;60;p14">
            <a:extLst>
              <a:ext uri="{FF2B5EF4-FFF2-40B4-BE49-F238E27FC236}">
                <a16:creationId xmlns:a16="http://schemas.microsoft.com/office/drawing/2014/main" id="{912856CD-1307-05D2-76B2-1AEFBAA361D7}"/>
              </a:ext>
            </a:extLst>
          </p:cNvPr>
          <p:cNvSpPr txBox="1">
            <a:spLocks/>
          </p:cNvSpPr>
          <p:nvPr userDrawn="1"/>
        </p:nvSpPr>
        <p:spPr>
          <a:xfrm>
            <a:off x="1039977" y="12362567"/>
            <a:ext cx="3805410" cy="755815"/>
          </a:xfrm>
          <a:prstGeom prst="rect">
            <a:avLst/>
          </a:prstGeom>
        </p:spPr>
        <p:txBody>
          <a:bodyPr spcFirstLastPara="1" wrap="square" lIns="91425" tIns="91425" rIns="91425" bIns="91425" anchor="t" anchorCtr="0">
            <a:noAutofit/>
          </a:bodyPr>
          <a:lst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indent="0">
              <a:lnSpc>
                <a:spcPct val="100000"/>
              </a:lnSpc>
              <a:spcBef>
                <a:spcPts val="0"/>
              </a:spcBef>
              <a:spcAft>
                <a:spcPts val="1200"/>
              </a:spcAft>
              <a:buFont typeface="Arial" panose="020B0604020202020204" pitchFamily="34" charset="0"/>
              <a:buNone/>
            </a:pPr>
            <a:r>
              <a:rPr lang="id-ID" sz="2800">
                <a:solidFill>
                  <a:schemeClr val="bg2">
                    <a:lumMod val="75000"/>
                  </a:schemeClr>
                </a:solidFill>
                <a:latin typeface="+mj-lt"/>
                <a:ea typeface="Open Sans" panose="020B0606030504020204" pitchFamily="34" charset="0"/>
                <a:cs typeface="Open Sans" panose="020B0606030504020204" pitchFamily="34" charset="0"/>
              </a:rPr>
              <a:t>www.</a:t>
            </a:r>
            <a:r>
              <a:rPr lang="id-ID" sz="2800">
                <a:solidFill>
                  <a:schemeClr val="accent2"/>
                </a:solidFill>
                <a:latin typeface="+mj-lt"/>
                <a:ea typeface="Open Sans" panose="020B0606030504020204" pitchFamily="34" charset="0"/>
                <a:cs typeface="Open Sans" panose="020B0606030504020204" pitchFamily="34" charset="0"/>
              </a:rPr>
              <a:t>website</a:t>
            </a:r>
            <a:r>
              <a:rPr lang="id-ID" sz="2800">
                <a:solidFill>
                  <a:schemeClr val="bg2">
                    <a:lumMod val="75000"/>
                  </a:schemeClr>
                </a:solidFill>
                <a:latin typeface="+mj-lt"/>
                <a:ea typeface="Open Sans" panose="020B0606030504020204" pitchFamily="34" charset="0"/>
                <a:cs typeface="Open Sans" panose="020B0606030504020204" pitchFamily="34" charset="0"/>
              </a:rPr>
              <a:t>.com</a:t>
            </a:r>
            <a:endParaRPr lang="en-US" sz="2800">
              <a:solidFill>
                <a:schemeClr val="accent1"/>
              </a:solidFill>
              <a:latin typeface="+mj-lt"/>
              <a:ea typeface="Open Sans" panose="020B0606030504020204" pitchFamily="34" charset="0"/>
              <a:cs typeface="Open Sans" panose="020B0606030504020204" pitchFamily="34" charset="0"/>
            </a:endParaRPr>
          </a:p>
        </p:txBody>
      </p:sp>
      <p:grpSp>
        <p:nvGrpSpPr>
          <p:cNvPr id="14" name="Group 13">
            <a:extLst>
              <a:ext uri="{FF2B5EF4-FFF2-40B4-BE49-F238E27FC236}">
                <a16:creationId xmlns:a16="http://schemas.microsoft.com/office/drawing/2014/main" id="{89AF7878-DBDE-124D-3E33-F61C0B3A1BBD}"/>
              </a:ext>
            </a:extLst>
          </p:cNvPr>
          <p:cNvGrpSpPr/>
          <p:nvPr userDrawn="1"/>
        </p:nvGrpSpPr>
        <p:grpSpPr>
          <a:xfrm>
            <a:off x="0" y="13549745"/>
            <a:ext cx="24688800" cy="193964"/>
            <a:chOff x="0" y="13522036"/>
            <a:chExt cx="24688800" cy="193964"/>
          </a:xfrm>
        </p:grpSpPr>
        <p:sp>
          <p:nvSpPr>
            <p:cNvPr id="15" name="Rectangle 14">
              <a:extLst>
                <a:ext uri="{FF2B5EF4-FFF2-40B4-BE49-F238E27FC236}">
                  <a16:creationId xmlns:a16="http://schemas.microsoft.com/office/drawing/2014/main" id="{A332A836-FB93-D925-C583-DC2F3289D5EB}"/>
                </a:ext>
              </a:extLst>
            </p:cNvPr>
            <p:cNvSpPr/>
            <p:nvPr/>
          </p:nvSpPr>
          <p:spPr>
            <a:xfrm>
              <a:off x="0" y="13522036"/>
              <a:ext cx="12344400" cy="1939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Rectangle 16">
              <a:extLst>
                <a:ext uri="{FF2B5EF4-FFF2-40B4-BE49-F238E27FC236}">
                  <a16:creationId xmlns:a16="http://schemas.microsoft.com/office/drawing/2014/main" id="{C5855CDA-5866-7031-0B70-37A673C696BB}"/>
                </a:ext>
              </a:extLst>
            </p:cNvPr>
            <p:cNvSpPr/>
            <p:nvPr/>
          </p:nvSpPr>
          <p:spPr>
            <a:xfrm>
              <a:off x="12344400" y="13522036"/>
              <a:ext cx="12344400" cy="1939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30591439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01383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10_Blank">
    <p:spTree>
      <p:nvGrpSpPr>
        <p:cNvPr id="1" name=""/>
        <p:cNvGrpSpPr/>
        <p:nvPr/>
      </p:nvGrpSpPr>
      <p:grpSpPr>
        <a:xfrm>
          <a:off x="0" y="0"/>
          <a:ext cx="0" cy="0"/>
          <a:chOff x="0" y="0"/>
          <a:chExt cx="0" cy="0"/>
        </a:xfrm>
      </p:grpSpPr>
      <p:pic>
        <p:nvPicPr>
          <p:cNvPr id="4" name="Picture 3" descr="Surface chart&#10;&#10;Description automatically generated">
            <a:extLst>
              <a:ext uri="{FF2B5EF4-FFF2-40B4-BE49-F238E27FC236}">
                <a16:creationId xmlns:a16="http://schemas.microsoft.com/office/drawing/2014/main" id="{DAAEF0B7-D76B-DD36-8CCD-D9BE282CCC74}"/>
              </a:ext>
            </a:extLst>
          </p:cNvPr>
          <p:cNvPicPr>
            <a:picLocks noChangeAspect="1"/>
          </p:cNvPicPr>
          <p:nvPr userDrawn="1"/>
        </p:nvPicPr>
        <p:blipFill>
          <a:blip r:embed="rId2">
            <a:duotone>
              <a:schemeClr val="accent1">
                <a:shade val="45000"/>
                <a:satMod val="135000"/>
              </a:schemeClr>
              <a:prstClr val="white"/>
            </a:duotone>
            <a:alphaModFix amt="5000"/>
            <a:extLst>
              <a:ext uri="{28A0092B-C50C-407E-A947-70E740481C1C}">
                <a14:useLocalDpi xmlns:a14="http://schemas.microsoft.com/office/drawing/2010/main" val="0"/>
              </a:ext>
            </a:extLst>
          </a:blip>
          <a:stretch>
            <a:fillRect/>
          </a:stretch>
        </p:blipFill>
        <p:spPr>
          <a:xfrm>
            <a:off x="0" y="1"/>
            <a:ext cx="24688800" cy="13716000"/>
          </a:xfrm>
          <a:prstGeom prst="rect">
            <a:avLst/>
          </a:prstGeom>
        </p:spPr>
      </p:pic>
    </p:spTree>
    <p:extLst>
      <p:ext uri="{BB962C8B-B14F-4D97-AF65-F5344CB8AC3E}">
        <p14:creationId xmlns:p14="http://schemas.microsoft.com/office/powerpoint/2010/main" val="24430231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8_Blank">
    <p:spTree>
      <p:nvGrpSpPr>
        <p:cNvPr id="1" name=""/>
        <p:cNvGrpSpPr/>
        <p:nvPr/>
      </p:nvGrpSpPr>
      <p:grpSpPr>
        <a:xfrm>
          <a:off x="0" y="0"/>
          <a:ext cx="0" cy="0"/>
          <a:chOff x="0" y="0"/>
          <a:chExt cx="0" cy="0"/>
        </a:xfrm>
      </p:grpSpPr>
      <p:pic>
        <p:nvPicPr>
          <p:cNvPr id="2" name="Picture 1" descr="Surface chart&#10;&#10;Description automatically generated">
            <a:extLst>
              <a:ext uri="{FF2B5EF4-FFF2-40B4-BE49-F238E27FC236}">
                <a16:creationId xmlns:a16="http://schemas.microsoft.com/office/drawing/2014/main" id="{B2307C35-4424-31E9-A271-2E18EBC0969B}"/>
              </a:ext>
            </a:extLst>
          </p:cNvPr>
          <p:cNvPicPr>
            <a:picLocks noChangeAspect="1"/>
          </p:cNvPicPr>
          <p:nvPr userDrawn="1"/>
        </p:nvPicPr>
        <p:blipFill>
          <a:blip r:embed="rId2">
            <a:duotone>
              <a:schemeClr val="accent1">
                <a:shade val="45000"/>
                <a:satMod val="135000"/>
              </a:schemeClr>
              <a:prstClr val="white"/>
            </a:duotone>
            <a:alphaModFix amt="5000"/>
            <a:extLst>
              <a:ext uri="{28A0092B-C50C-407E-A947-70E740481C1C}">
                <a14:useLocalDpi xmlns:a14="http://schemas.microsoft.com/office/drawing/2010/main" val="0"/>
              </a:ext>
            </a:extLst>
          </a:blip>
          <a:stretch>
            <a:fillRect/>
          </a:stretch>
        </p:blipFill>
        <p:spPr>
          <a:xfrm>
            <a:off x="0" y="1"/>
            <a:ext cx="24688800" cy="13715999"/>
          </a:xfrm>
          <a:prstGeom prst="rect">
            <a:avLst/>
          </a:prstGeom>
        </p:spPr>
      </p:pic>
    </p:spTree>
    <p:extLst>
      <p:ext uri="{BB962C8B-B14F-4D97-AF65-F5344CB8AC3E}">
        <p14:creationId xmlns:p14="http://schemas.microsoft.com/office/powerpoint/2010/main" val="1771395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9_Blank">
    <p:spTree>
      <p:nvGrpSpPr>
        <p:cNvPr id="1" name=""/>
        <p:cNvGrpSpPr/>
        <p:nvPr/>
      </p:nvGrpSpPr>
      <p:grpSpPr>
        <a:xfrm>
          <a:off x="0" y="0"/>
          <a:ext cx="0" cy="0"/>
          <a:chOff x="0" y="0"/>
          <a:chExt cx="0" cy="0"/>
        </a:xfrm>
      </p:grpSpPr>
      <p:pic>
        <p:nvPicPr>
          <p:cNvPr id="2" name="Picture 1" descr="Surface chart&#10;&#10;Description automatically generated">
            <a:extLst>
              <a:ext uri="{FF2B5EF4-FFF2-40B4-BE49-F238E27FC236}">
                <a16:creationId xmlns:a16="http://schemas.microsoft.com/office/drawing/2014/main" id="{BDE429DB-454E-1C61-C719-02BE395A09E3}"/>
              </a:ext>
            </a:extLst>
          </p:cNvPr>
          <p:cNvPicPr>
            <a:picLocks noChangeAspect="1"/>
          </p:cNvPicPr>
          <p:nvPr userDrawn="1"/>
        </p:nvPicPr>
        <p:blipFill>
          <a:blip r:embed="rId2">
            <a:duotone>
              <a:schemeClr val="accent1">
                <a:shade val="45000"/>
                <a:satMod val="135000"/>
              </a:schemeClr>
              <a:prstClr val="white"/>
            </a:duotone>
            <a:alphaModFix amt="5000"/>
            <a:extLst>
              <a:ext uri="{28A0092B-C50C-407E-A947-70E740481C1C}">
                <a14:useLocalDpi xmlns:a14="http://schemas.microsoft.com/office/drawing/2010/main" val="0"/>
              </a:ext>
            </a:extLst>
          </a:blip>
          <a:stretch>
            <a:fillRect/>
          </a:stretch>
        </p:blipFill>
        <p:spPr>
          <a:xfrm>
            <a:off x="0" y="1"/>
            <a:ext cx="24688800" cy="13716000"/>
          </a:xfrm>
          <a:prstGeom prst="rect">
            <a:avLst/>
          </a:prstGeom>
        </p:spPr>
      </p:pic>
    </p:spTree>
    <p:extLst>
      <p:ext uri="{BB962C8B-B14F-4D97-AF65-F5344CB8AC3E}">
        <p14:creationId xmlns:p14="http://schemas.microsoft.com/office/powerpoint/2010/main" val="26678317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36160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F4CB8FB-7C86-0F50-E61C-55BB3F40F729}"/>
              </a:ext>
            </a:extLst>
          </p:cNvPr>
          <p:cNvSpPr>
            <a:spLocks noGrp="1"/>
          </p:cNvSpPr>
          <p:nvPr>
            <p:ph type="pic" sz="quarter" idx="15"/>
          </p:nvPr>
        </p:nvSpPr>
        <p:spPr>
          <a:xfrm>
            <a:off x="11563350" y="3833079"/>
            <a:ext cx="10750126" cy="6262138"/>
          </a:xfrm>
          <a:custGeom>
            <a:avLst/>
            <a:gdLst>
              <a:gd name="connsiteX0" fmla="*/ 91177 w 10750126"/>
              <a:gd name="connsiteY0" fmla="*/ 0 h 6262138"/>
              <a:gd name="connsiteX1" fmla="*/ 10658950 w 10750126"/>
              <a:gd name="connsiteY1" fmla="*/ 0 h 6262138"/>
              <a:gd name="connsiteX2" fmla="*/ 10750126 w 10750126"/>
              <a:gd name="connsiteY2" fmla="*/ 91177 h 6262138"/>
              <a:gd name="connsiteX3" fmla="*/ 10750126 w 10750126"/>
              <a:gd name="connsiteY3" fmla="*/ 6170961 h 6262138"/>
              <a:gd name="connsiteX4" fmla="*/ 10658950 w 10750126"/>
              <a:gd name="connsiteY4" fmla="*/ 6262138 h 6262138"/>
              <a:gd name="connsiteX5" fmla="*/ 91177 w 10750126"/>
              <a:gd name="connsiteY5" fmla="*/ 6262138 h 6262138"/>
              <a:gd name="connsiteX6" fmla="*/ 0 w 10750126"/>
              <a:gd name="connsiteY6" fmla="*/ 6170961 h 6262138"/>
              <a:gd name="connsiteX7" fmla="*/ 0 w 10750126"/>
              <a:gd name="connsiteY7" fmla="*/ 91177 h 6262138"/>
              <a:gd name="connsiteX8" fmla="*/ 91177 w 10750126"/>
              <a:gd name="connsiteY8" fmla="*/ 0 h 6262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50126" h="6262138">
                <a:moveTo>
                  <a:pt x="91177" y="0"/>
                </a:moveTo>
                <a:lnTo>
                  <a:pt x="10658950" y="0"/>
                </a:lnTo>
                <a:cubicBezTo>
                  <a:pt x="10709306" y="0"/>
                  <a:pt x="10750126" y="40821"/>
                  <a:pt x="10750126" y="91177"/>
                </a:cubicBezTo>
                <a:lnTo>
                  <a:pt x="10750126" y="6170961"/>
                </a:lnTo>
                <a:cubicBezTo>
                  <a:pt x="10750126" y="6221317"/>
                  <a:pt x="10709306" y="6262138"/>
                  <a:pt x="10658950" y="6262138"/>
                </a:cubicBezTo>
                <a:lnTo>
                  <a:pt x="91177" y="6262138"/>
                </a:lnTo>
                <a:cubicBezTo>
                  <a:pt x="40821" y="6262138"/>
                  <a:pt x="0" y="6221317"/>
                  <a:pt x="0" y="6170961"/>
                </a:cubicBezTo>
                <a:lnTo>
                  <a:pt x="0" y="91177"/>
                </a:lnTo>
                <a:cubicBezTo>
                  <a:pt x="0" y="40821"/>
                  <a:pt x="40821" y="0"/>
                  <a:pt x="91177" y="0"/>
                </a:cubicBezTo>
                <a:close/>
              </a:path>
            </a:pathLst>
          </a:custGeom>
          <a:solidFill>
            <a:schemeClr val="bg1"/>
          </a:solidFill>
          <a:ln w="63500">
            <a:noFill/>
          </a:ln>
          <a:effectLst>
            <a:outerShdw blurRad="546100" dist="228600" dir="2700000" algn="tl" rotWithShape="0">
              <a:prstClr val="black">
                <a:alpha val="25000"/>
              </a:prstClr>
            </a:outerShdw>
          </a:effectLst>
        </p:spPr>
        <p:txBody>
          <a:bodyPr wrap="square" anchor="ctr">
            <a:noAutofit/>
          </a:bodyPr>
          <a:lstStyle>
            <a:lvl1pPr marL="0" indent="0" algn="ctr">
              <a:buNone/>
              <a:defRPr sz="4200">
                <a:solidFill>
                  <a:schemeClr val="bg1">
                    <a:lumMod val="75000"/>
                  </a:schemeClr>
                </a:solidFill>
                <a:latin typeface="Arial" panose="020B0604020202020204" pitchFamily="34" charset="0"/>
                <a:cs typeface="Arial" panose="020B0604020202020204" pitchFamily="34" charset="0"/>
              </a:defRPr>
            </a:lvl1pPr>
          </a:lstStyle>
          <a:p>
            <a:endParaRPr lang="id-ID"/>
          </a:p>
        </p:txBody>
      </p:sp>
      <p:sp>
        <p:nvSpPr>
          <p:cNvPr id="10" name="Foliennummer">
            <a:extLst>
              <a:ext uri="{FF2B5EF4-FFF2-40B4-BE49-F238E27FC236}">
                <a16:creationId xmlns:a16="http://schemas.microsoft.com/office/drawing/2014/main" id="{9CF12F69-C19B-D99C-21C6-859F52CF37C4}"/>
              </a:ext>
            </a:extLst>
          </p:cNvPr>
          <p:cNvSpPr txBox="1">
            <a:spLocks noGrp="1"/>
          </p:cNvSpPr>
          <p:nvPr>
            <p:ph type="sldNum" sz="quarter" idx="4"/>
          </p:nvPr>
        </p:nvSpPr>
        <p:spPr>
          <a:xfrm>
            <a:off x="22202862" y="12422119"/>
            <a:ext cx="1645395" cy="636712"/>
          </a:xfrm>
          <a:prstGeom prst="rect">
            <a:avLst/>
          </a:prstGeom>
          <a:ln w="12700">
            <a:miter lim="400000"/>
          </a:ln>
        </p:spPr>
        <p:txBody>
          <a:bodyPr lIns="71437" tIns="71437" rIns="71437" bIns="71437">
            <a:spAutoFit/>
          </a:bodyPr>
          <a:lstStyle>
            <a:lvl1pPr algn="r">
              <a:lnSpc>
                <a:spcPct val="100000"/>
              </a:lnSpc>
              <a:defRPr sz="3200">
                <a:solidFill>
                  <a:schemeClr val="accent1"/>
                </a:solidFill>
                <a:latin typeface="+mj-lt"/>
                <a:ea typeface="Helvetica Neue Light"/>
                <a:cs typeface="Helvetica Neue Light"/>
                <a:sym typeface="Helvetica Neue Light"/>
              </a:defRPr>
            </a:lvl1pPr>
          </a:lstStyle>
          <a:p>
            <a:fld id="{86CB4B4D-7CA3-9044-876B-883B54F8677D}" type="slidenum">
              <a:rPr lang="id-ID" smtClean="0"/>
              <a:pPr/>
              <a:t>‹#›</a:t>
            </a:fld>
            <a:endParaRPr lang="id-ID"/>
          </a:p>
        </p:txBody>
      </p:sp>
      <p:sp>
        <p:nvSpPr>
          <p:cNvPr id="11" name="TextBox 10">
            <a:extLst>
              <a:ext uri="{FF2B5EF4-FFF2-40B4-BE49-F238E27FC236}">
                <a16:creationId xmlns:a16="http://schemas.microsoft.com/office/drawing/2014/main" id="{ECF60B7B-5B51-FB94-AF67-44A46D0ACFF6}"/>
              </a:ext>
            </a:extLst>
          </p:cNvPr>
          <p:cNvSpPr txBox="1"/>
          <p:nvPr userDrawn="1"/>
        </p:nvSpPr>
        <p:spPr>
          <a:xfrm>
            <a:off x="22492821" y="12458312"/>
            <a:ext cx="870751" cy="461665"/>
          </a:xfrm>
          <a:prstGeom prst="rect">
            <a:avLst/>
          </a:prstGeom>
          <a:noFill/>
        </p:spPr>
        <p:txBody>
          <a:bodyPr wrap="none" rtlCol="0">
            <a:spAutoFit/>
          </a:bodyPr>
          <a:lstStyle/>
          <a:p>
            <a:r>
              <a:rPr lang="id-ID" sz="2400" err="1">
                <a:solidFill>
                  <a:schemeClr val="bg1">
                    <a:lumMod val="75000"/>
                  </a:schemeClr>
                </a:solidFill>
                <a:latin typeface="+mj-lt"/>
              </a:rPr>
              <a:t>page</a:t>
            </a:r>
            <a:endParaRPr lang="id-ID" sz="2400">
              <a:solidFill>
                <a:schemeClr val="bg1">
                  <a:lumMod val="75000"/>
                </a:schemeClr>
              </a:solidFill>
              <a:latin typeface="+mj-lt"/>
            </a:endParaRPr>
          </a:p>
        </p:txBody>
      </p:sp>
    </p:spTree>
    <p:extLst>
      <p:ext uri="{BB962C8B-B14F-4D97-AF65-F5344CB8AC3E}">
        <p14:creationId xmlns:p14="http://schemas.microsoft.com/office/powerpoint/2010/main" val="2020823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80984F2B-89CE-885E-B8D5-06EC73510B73}"/>
              </a:ext>
            </a:extLst>
          </p:cNvPr>
          <p:cNvSpPr>
            <a:spLocks noGrp="1"/>
          </p:cNvSpPr>
          <p:nvPr>
            <p:ph type="title" hasCustomPrompt="1"/>
          </p:nvPr>
        </p:nvSpPr>
        <p:spPr>
          <a:xfrm>
            <a:off x="576856" y="808891"/>
            <a:ext cx="11471708" cy="1098550"/>
          </a:xfrm>
          <a:prstGeom prst="rect">
            <a:avLst/>
          </a:prstGeom>
        </p:spPr>
        <p:txBody>
          <a:bodyPr vert="horz" lIns="91440" tIns="45720" rIns="91440" bIns="45720" rtlCol="0" anchor="t">
            <a:normAutofit/>
          </a:bodyPr>
          <a:lstStyle>
            <a:lvl1pPr>
              <a:lnSpc>
                <a:spcPct val="100000"/>
              </a:lnSpc>
              <a:defRPr sz="6000" b="1">
                <a:solidFill>
                  <a:schemeClr val="accent2"/>
                </a:solidFill>
              </a:defRPr>
            </a:lvl1pPr>
          </a:lstStyle>
          <a:p>
            <a:r>
              <a:rPr lang="id-ID" dirty="0" err="1"/>
              <a:t>Tittle</a:t>
            </a:r>
            <a:r>
              <a:rPr lang="id-ID" dirty="0"/>
              <a:t> Here</a:t>
            </a:r>
          </a:p>
        </p:txBody>
      </p:sp>
      <p:grpSp>
        <p:nvGrpSpPr>
          <p:cNvPr id="2" name="Group 1">
            <a:extLst>
              <a:ext uri="{FF2B5EF4-FFF2-40B4-BE49-F238E27FC236}">
                <a16:creationId xmlns:a16="http://schemas.microsoft.com/office/drawing/2014/main" id="{E960A79B-8490-BEE6-DD02-E402DC00CB28}"/>
              </a:ext>
            </a:extLst>
          </p:cNvPr>
          <p:cNvGrpSpPr/>
          <p:nvPr userDrawn="1"/>
        </p:nvGrpSpPr>
        <p:grpSpPr>
          <a:xfrm>
            <a:off x="704426" y="473357"/>
            <a:ext cx="1182605" cy="121181"/>
            <a:chOff x="5903100" y="5469517"/>
            <a:chExt cx="1110996" cy="121181"/>
          </a:xfrm>
        </p:grpSpPr>
        <p:sp>
          <p:nvSpPr>
            <p:cNvPr id="3" name="Rectangle: Rounded Corners 2">
              <a:extLst>
                <a:ext uri="{FF2B5EF4-FFF2-40B4-BE49-F238E27FC236}">
                  <a16:creationId xmlns:a16="http://schemas.microsoft.com/office/drawing/2014/main" id="{BC2CE2E3-36AE-2316-7880-EC30789B3CDC}"/>
                </a:ext>
              </a:extLst>
            </p:cNvPr>
            <p:cNvSpPr/>
            <p:nvPr/>
          </p:nvSpPr>
          <p:spPr bwMode="auto">
            <a:xfrm flipV="1">
              <a:off x="5903100" y="5469517"/>
              <a:ext cx="783243" cy="121181"/>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anchor="ctr"/>
            <a:lstStyle/>
            <a:p>
              <a:pPr algn="ctr" defTabSz="914217">
                <a:defRPr/>
              </a:pPr>
              <a:endParaRPr lang="en-US" sz="900" dirty="0">
                <a:latin typeface="Calibri Light"/>
              </a:endParaRPr>
            </a:p>
          </p:txBody>
        </p:sp>
        <p:sp>
          <p:nvSpPr>
            <p:cNvPr id="4" name="Rectangle: Rounded Corners 3">
              <a:extLst>
                <a:ext uri="{FF2B5EF4-FFF2-40B4-BE49-F238E27FC236}">
                  <a16:creationId xmlns:a16="http://schemas.microsoft.com/office/drawing/2014/main" id="{F1BADEBF-863A-3D15-82D3-AA10B9BB38CA}"/>
                </a:ext>
              </a:extLst>
            </p:cNvPr>
            <p:cNvSpPr/>
            <p:nvPr/>
          </p:nvSpPr>
          <p:spPr bwMode="auto">
            <a:xfrm flipV="1">
              <a:off x="6770083" y="5469517"/>
              <a:ext cx="244013" cy="121181"/>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anchor="ctr"/>
            <a:lstStyle/>
            <a:p>
              <a:pPr algn="ctr" defTabSz="914217">
                <a:defRPr/>
              </a:pPr>
              <a:endParaRPr lang="en-US" sz="900" dirty="0">
                <a:latin typeface="Calibri Light"/>
              </a:endParaRPr>
            </a:p>
          </p:txBody>
        </p:sp>
      </p:grpSp>
      <p:sp>
        <p:nvSpPr>
          <p:cNvPr id="5" name="Foliennummer">
            <a:extLst>
              <a:ext uri="{FF2B5EF4-FFF2-40B4-BE49-F238E27FC236}">
                <a16:creationId xmlns:a16="http://schemas.microsoft.com/office/drawing/2014/main" id="{DE7A7905-7426-1E3A-A562-4E5825D8CFF9}"/>
              </a:ext>
            </a:extLst>
          </p:cNvPr>
          <p:cNvSpPr txBox="1">
            <a:spLocks noGrp="1"/>
          </p:cNvSpPr>
          <p:nvPr>
            <p:ph type="sldNum" sz="quarter" idx="4"/>
          </p:nvPr>
        </p:nvSpPr>
        <p:spPr>
          <a:xfrm>
            <a:off x="22202862" y="12422119"/>
            <a:ext cx="1645395" cy="636712"/>
          </a:xfrm>
          <a:prstGeom prst="rect">
            <a:avLst/>
          </a:prstGeom>
          <a:ln w="12700">
            <a:miter lim="400000"/>
          </a:ln>
        </p:spPr>
        <p:txBody>
          <a:bodyPr lIns="71437" tIns="71437" rIns="71437" bIns="71437">
            <a:spAutoFit/>
          </a:bodyPr>
          <a:lstStyle>
            <a:lvl1pPr algn="r">
              <a:lnSpc>
                <a:spcPct val="100000"/>
              </a:lnSpc>
              <a:defRPr sz="3200">
                <a:solidFill>
                  <a:schemeClr val="accent1"/>
                </a:solidFill>
                <a:latin typeface="+mj-lt"/>
                <a:ea typeface="Helvetica Neue Light"/>
                <a:cs typeface="Helvetica Neue Light"/>
                <a:sym typeface="Helvetica Neue Light"/>
              </a:defRPr>
            </a:lvl1pPr>
          </a:lstStyle>
          <a:p>
            <a:fld id="{86CB4B4D-7CA3-9044-876B-883B54F8677D}" type="slidenum">
              <a:rPr lang="id-ID" smtClean="0"/>
              <a:pPr/>
              <a:t>‹#›</a:t>
            </a:fld>
            <a:endParaRPr lang="id-ID" dirty="0"/>
          </a:p>
        </p:txBody>
      </p:sp>
      <p:sp>
        <p:nvSpPr>
          <p:cNvPr id="6" name="TextBox 5">
            <a:extLst>
              <a:ext uri="{FF2B5EF4-FFF2-40B4-BE49-F238E27FC236}">
                <a16:creationId xmlns:a16="http://schemas.microsoft.com/office/drawing/2014/main" id="{62BAAF30-BB76-34C8-1749-6B538782A4E8}"/>
              </a:ext>
            </a:extLst>
          </p:cNvPr>
          <p:cNvSpPr txBox="1"/>
          <p:nvPr userDrawn="1"/>
        </p:nvSpPr>
        <p:spPr>
          <a:xfrm>
            <a:off x="22492821" y="12458312"/>
            <a:ext cx="870751" cy="461665"/>
          </a:xfrm>
          <a:prstGeom prst="rect">
            <a:avLst/>
          </a:prstGeom>
          <a:noFill/>
        </p:spPr>
        <p:txBody>
          <a:bodyPr wrap="none" rtlCol="0">
            <a:spAutoFit/>
          </a:bodyPr>
          <a:lstStyle/>
          <a:p>
            <a:r>
              <a:rPr lang="id-ID" sz="2400" dirty="0" err="1">
                <a:solidFill>
                  <a:schemeClr val="bg1">
                    <a:lumMod val="75000"/>
                  </a:schemeClr>
                </a:solidFill>
                <a:latin typeface="+mj-lt"/>
              </a:rPr>
              <a:t>page</a:t>
            </a:r>
            <a:endParaRPr lang="id-ID" sz="2400" dirty="0">
              <a:solidFill>
                <a:schemeClr val="bg1">
                  <a:lumMod val="75000"/>
                </a:schemeClr>
              </a:solidFill>
              <a:latin typeface="+mj-lt"/>
            </a:endParaRPr>
          </a:p>
        </p:txBody>
      </p:sp>
      <p:grpSp>
        <p:nvGrpSpPr>
          <p:cNvPr id="11" name="Group 10">
            <a:extLst>
              <a:ext uri="{FF2B5EF4-FFF2-40B4-BE49-F238E27FC236}">
                <a16:creationId xmlns:a16="http://schemas.microsoft.com/office/drawing/2014/main" id="{B96321AA-CD67-C18E-BC39-C37956D25BC5}"/>
              </a:ext>
            </a:extLst>
          </p:cNvPr>
          <p:cNvGrpSpPr/>
          <p:nvPr userDrawn="1"/>
        </p:nvGrpSpPr>
        <p:grpSpPr>
          <a:xfrm>
            <a:off x="0" y="13549745"/>
            <a:ext cx="24688800" cy="193964"/>
            <a:chOff x="0" y="13522036"/>
            <a:chExt cx="24688800" cy="193964"/>
          </a:xfrm>
        </p:grpSpPr>
        <p:sp>
          <p:nvSpPr>
            <p:cNvPr id="12" name="Rectangle 11">
              <a:extLst>
                <a:ext uri="{FF2B5EF4-FFF2-40B4-BE49-F238E27FC236}">
                  <a16:creationId xmlns:a16="http://schemas.microsoft.com/office/drawing/2014/main" id="{D3F15823-32B9-14EA-1877-1BD735FF0D9B}"/>
                </a:ext>
              </a:extLst>
            </p:cNvPr>
            <p:cNvSpPr/>
            <p:nvPr/>
          </p:nvSpPr>
          <p:spPr>
            <a:xfrm>
              <a:off x="0" y="13522036"/>
              <a:ext cx="12344400" cy="1939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12">
              <a:extLst>
                <a:ext uri="{FF2B5EF4-FFF2-40B4-BE49-F238E27FC236}">
                  <a16:creationId xmlns:a16="http://schemas.microsoft.com/office/drawing/2014/main" id="{FCE81683-525B-EDA7-26BF-98E60F4470C6}"/>
                </a:ext>
              </a:extLst>
            </p:cNvPr>
            <p:cNvSpPr/>
            <p:nvPr/>
          </p:nvSpPr>
          <p:spPr>
            <a:xfrm>
              <a:off x="12344400" y="13522036"/>
              <a:ext cx="12344400" cy="1939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40510575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Foliennummer">
            <a:extLst>
              <a:ext uri="{FF2B5EF4-FFF2-40B4-BE49-F238E27FC236}">
                <a16:creationId xmlns:a16="http://schemas.microsoft.com/office/drawing/2014/main" id="{DE7A7905-7426-1E3A-A562-4E5825D8CFF9}"/>
              </a:ext>
            </a:extLst>
          </p:cNvPr>
          <p:cNvSpPr txBox="1">
            <a:spLocks noGrp="1"/>
          </p:cNvSpPr>
          <p:nvPr>
            <p:ph type="sldNum" sz="quarter" idx="4"/>
          </p:nvPr>
        </p:nvSpPr>
        <p:spPr>
          <a:xfrm>
            <a:off x="22202862" y="12422119"/>
            <a:ext cx="1645395" cy="636712"/>
          </a:xfrm>
          <a:prstGeom prst="rect">
            <a:avLst/>
          </a:prstGeom>
          <a:ln w="12700">
            <a:miter lim="400000"/>
          </a:ln>
        </p:spPr>
        <p:txBody>
          <a:bodyPr lIns="71437" tIns="71437" rIns="71437" bIns="71437">
            <a:spAutoFit/>
          </a:bodyPr>
          <a:lstStyle>
            <a:lvl1pPr algn="r">
              <a:lnSpc>
                <a:spcPct val="100000"/>
              </a:lnSpc>
              <a:defRPr sz="3200">
                <a:solidFill>
                  <a:schemeClr val="accent1"/>
                </a:solidFill>
                <a:latin typeface="+mj-lt"/>
                <a:ea typeface="Helvetica Neue Light"/>
                <a:cs typeface="Helvetica Neue Light"/>
                <a:sym typeface="Helvetica Neue Light"/>
              </a:defRPr>
            </a:lvl1pPr>
          </a:lstStyle>
          <a:p>
            <a:fld id="{86CB4B4D-7CA3-9044-876B-883B54F8677D}" type="slidenum">
              <a:rPr lang="id-ID" smtClean="0"/>
              <a:pPr/>
              <a:t>‹#›</a:t>
            </a:fld>
            <a:endParaRPr lang="id-ID"/>
          </a:p>
        </p:txBody>
      </p:sp>
      <p:sp>
        <p:nvSpPr>
          <p:cNvPr id="6" name="TextBox 5">
            <a:extLst>
              <a:ext uri="{FF2B5EF4-FFF2-40B4-BE49-F238E27FC236}">
                <a16:creationId xmlns:a16="http://schemas.microsoft.com/office/drawing/2014/main" id="{62BAAF30-BB76-34C8-1749-6B538782A4E8}"/>
              </a:ext>
            </a:extLst>
          </p:cNvPr>
          <p:cNvSpPr txBox="1"/>
          <p:nvPr userDrawn="1"/>
        </p:nvSpPr>
        <p:spPr>
          <a:xfrm>
            <a:off x="22492821" y="12458312"/>
            <a:ext cx="870751" cy="461665"/>
          </a:xfrm>
          <a:prstGeom prst="rect">
            <a:avLst/>
          </a:prstGeom>
          <a:noFill/>
        </p:spPr>
        <p:txBody>
          <a:bodyPr wrap="none" rtlCol="0">
            <a:spAutoFit/>
          </a:bodyPr>
          <a:lstStyle/>
          <a:p>
            <a:r>
              <a:rPr lang="id-ID" sz="2400" err="1">
                <a:solidFill>
                  <a:schemeClr val="bg1">
                    <a:lumMod val="75000"/>
                  </a:schemeClr>
                </a:solidFill>
                <a:latin typeface="+mj-lt"/>
              </a:rPr>
              <a:t>page</a:t>
            </a:r>
            <a:endParaRPr lang="id-ID" sz="2400">
              <a:solidFill>
                <a:schemeClr val="bg1">
                  <a:lumMod val="75000"/>
                </a:schemeClr>
              </a:solidFill>
              <a:latin typeface="+mj-lt"/>
            </a:endParaRPr>
          </a:p>
        </p:txBody>
      </p:sp>
      <p:sp>
        <p:nvSpPr>
          <p:cNvPr id="2" name="Google Shape;60;p14">
            <a:extLst>
              <a:ext uri="{FF2B5EF4-FFF2-40B4-BE49-F238E27FC236}">
                <a16:creationId xmlns:a16="http://schemas.microsoft.com/office/drawing/2014/main" id="{3392BB49-3ADC-8767-6402-1E631F42F414}"/>
              </a:ext>
            </a:extLst>
          </p:cNvPr>
          <p:cNvSpPr txBox="1">
            <a:spLocks/>
          </p:cNvSpPr>
          <p:nvPr userDrawn="1"/>
        </p:nvSpPr>
        <p:spPr>
          <a:xfrm>
            <a:off x="1039977" y="12362567"/>
            <a:ext cx="3805410" cy="755815"/>
          </a:xfrm>
          <a:prstGeom prst="rect">
            <a:avLst/>
          </a:prstGeom>
        </p:spPr>
        <p:txBody>
          <a:bodyPr spcFirstLastPara="1" wrap="square" lIns="91425" tIns="91425" rIns="91425" bIns="91425" anchor="t" anchorCtr="0">
            <a:noAutofit/>
          </a:bodyPr>
          <a:lst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indent="0">
              <a:lnSpc>
                <a:spcPct val="100000"/>
              </a:lnSpc>
              <a:spcBef>
                <a:spcPts val="0"/>
              </a:spcBef>
              <a:spcAft>
                <a:spcPts val="1200"/>
              </a:spcAft>
              <a:buFont typeface="Arial" panose="020B0604020202020204" pitchFamily="34" charset="0"/>
              <a:buNone/>
            </a:pPr>
            <a:r>
              <a:rPr lang="id-ID" sz="2800">
                <a:solidFill>
                  <a:schemeClr val="bg2">
                    <a:lumMod val="75000"/>
                  </a:schemeClr>
                </a:solidFill>
                <a:latin typeface="+mj-lt"/>
                <a:ea typeface="Open Sans" panose="020B0606030504020204" pitchFamily="34" charset="0"/>
                <a:cs typeface="Open Sans" panose="020B0606030504020204" pitchFamily="34" charset="0"/>
              </a:rPr>
              <a:t>www.</a:t>
            </a:r>
            <a:r>
              <a:rPr lang="id-ID" sz="2800">
                <a:solidFill>
                  <a:schemeClr val="accent2"/>
                </a:solidFill>
                <a:latin typeface="+mj-lt"/>
                <a:ea typeface="Open Sans" panose="020B0606030504020204" pitchFamily="34" charset="0"/>
                <a:cs typeface="Open Sans" panose="020B0606030504020204" pitchFamily="34" charset="0"/>
              </a:rPr>
              <a:t>website</a:t>
            </a:r>
            <a:r>
              <a:rPr lang="id-ID" sz="2800">
                <a:solidFill>
                  <a:schemeClr val="bg2">
                    <a:lumMod val="75000"/>
                  </a:schemeClr>
                </a:solidFill>
                <a:latin typeface="+mj-lt"/>
                <a:ea typeface="Open Sans" panose="020B0606030504020204" pitchFamily="34" charset="0"/>
                <a:cs typeface="Open Sans" panose="020B0606030504020204" pitchFamily="34" charset="0"/>
              </a:rPr>
              <a:t>.com</a:t>
            </a:r>
            <a:endParaRPr lang="en-US" sz="2800">
              <a:solidFill>
                <a:schemeClr val="accent1"/>
              </a:solidFill>
              <a:latin typeface="+mj-lt"/>
              <a:ea typeface="Open Sans" panose="020B0606030504020204" pitchFamily="34" charset="0"/>
              <a:cs typeface="Open Sans" panose="020B0606030504020204" pitchFamily="34" charset="0"/>
            </a:endParaRPr>
          </a:p>
        </p:txBody>
      </p:sp>
      <p:grpSp>
        <p:nvGrpSpPr>
          <p:cNvPr id="3" name="Group 2">
            <a:extLst>
              <a:ext uri="{FF2B5EF4-FFF2-40B4-BE49-F238E27FC236}">
                <a16:creationId xmlns:a16="http://schemas.microsoft.com/office/drawing/2014/main" id="{A56B1870-0311-5C0E-04F7-FD9CEFADF2B0}"/>
              </a:ext>
            </a:extLst>
          </p:cNvPr>
          <p:cNvGrpSpPr/>
          <p:nvPr userDrawn="1"/>
        </p:nvGrpSpPr>
        <p:grpSpPr>
          <a:xfrm>
            <a:off x="0" y="13549745"/>
            <a:ext cx="24688800" cy="193964"/>
            <a:chOff x="0" y="13522036"/>
            <a:chExt cx="24688800" cy="193964"/>
          </a:xfrm>
        </p:grpSpPr>
        <p:sp>
          <p:nvSpPr>
            <p:cNvPr id="4" name="Rectangle 3">
              <a:extLst>
                <a:ext uri="{FF2B5EF4-FFF2-40B4-BE49-F238E27FC236}">
                  <a16:creationId xmlns:a16="http://schemas.microsoft.com/office/drawing/2014/main" id="{C02F35B9-85EF-55DC-236E-7F0800D4C3AB}"/>
                </a:ext>
              </a:extLst>
            </p:cNvPr>
            <p:cNvSpPr/>
            <p:nvPr/>
          </p:nvSpPr>
          <p:spPr>
            <a:xfrm>
              <a:off x="0" y="13522036"/>
              <a:ext cx="12344400" cy="1939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a:extLst>
                <a:ext uri="{FF2B5EF4-FFF2-40B4-BE49-F238E27FC236}">
                  <a16:creationId xmlns:a16="http://schemas.microsoft.com/office/drawing/2014/main" id="{3A62A8AB-F7DA-350F-8C18-496DD64CA9AC}"/>
                </a:ext>
              </a:extLst>
            </p:cNvPr>
            <p:cNvSpPr/>
            <p:nvPr/>
          </p:nvSpPr>
          <p:spPr>
            <a:xfrm>
              <a:off x="12344400" y="13522036"/>
              <a:ext cx="12344400" cy="1939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42534427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12" name="Picture Placeholder 15">
            <a:extLst>
              <a:ext uri="{FF2B5EF4-FFF2-40B4-BE49-F238E27FC236}">
                <a16:creationId xmlns:a16="http://schemas.microsoft.com/office/drawing/2014/main" id="{4D46E98B-7F4D-6F20-A32B-1F29B31EE388}"/>
              </a:ext>
            </a:extLst>
          </p:cNvPr>
          <p:cNvSpPr>
            <a:spLocks noGrp="1"/>
          </p:cNvSpPr>
          <p:nvPr>
            <p:ph type="pic" sz="quarter" idx="10"/>
          </p:nvPr>
        </p:nvSpPr>
        <p:spPr>
          <a:xfrm>
            <a:off x="2425960" y="3435868"/>
            <a:ext cx="4564315" cy="5664333"/>
          </a:xfrm>
          <a:prstGeom prst="roundRect">
            <a:avLst>
              <a:gd name="adj" fmla="val 907"/>
            </a:avLst>
          </a:prstGeom>
          <a:solidFill>
            <a:schemeClr val="bg1"/>
          </a:solidFill>
          <a:effectLst>
            <a:outerShdw blurRad="546100" dist="228600" dir="7740000" algn="tl" rotWithShape="0">
              <a:prstClr val="black">
                <a:alpha val="60000"/>
              </a:prstClr>
            </a:outerShdw>
          </a:effectLst>
        </p:spPr>
        <p:txBody>
          <a:bodyPr wrap="square" anchor="ctr">
            <a:noAutofit/>
          </a:bodyPr>
          <a:lstStyle>
            <a:lvl1pPr marL="0" indent="0" algn="ctr">
              <a:buNone/>
              <a:defRPr sz="3200">
                <a:solidFill>
                  <a:schemeClr val="bg1">
                    <a:lumMod val="75000"/>
                  </a:schemeClr>
                </a:solidFill>
                <a:latin typeface="Roboto Light" panose="02000000000000000000" pitchFamily="2" charset="0"/>
              </a:defRPr>
            </a:lvl1pPr>
          </a:lstStyle>
          <a:p>
            <a:endParaRPr lang="id-ID"/>
          </a:p>
        </p:txBody>
      </p:sp>
      <p:sp>
        <p:nvSpPr>
          <p:cNvPr id="17" name="Picture Placeholder 15">
            <a:extLst>
              <a:ext uri="{FF2B5EF4-FFF2-40B4-BE49-F238E27FC236}">
                <a16:creationId xmlns:a16="http://schemas.microsoft.com/office/drawing/2014/main" id="{0A3867E5-5353-3332-AFFA-75C088FF882B}"/>
              </a:ext>
            </a:extLst>
          </p:cNvPr>
          <p:cNvSpPr>
            <a:spLocks noGrp="1"/>
          </p:cNvSpPr>
          <p:nvPr>
            <p:ph type="pic" sz="quarter" idx="11"/>
          </p:nvPr>
        </p:nvSpPr>
        <p:spPr>
          <a:xfrm>
            <a:off x="6558868" y="6315748"/>
            <a:ext cx="4564315" cy="5664333"/>
          </a:xfrm>
          <a:prstGeom prst="roundRect">
            <a:avLst>
              <a:gd name="adj" fmla="val 907"/>
            </a:avLst>
          </a:prstGeom>
          <a:solidFill>
            <a:schemeClr val="bg1"/>
          </a:solidFill>
          <a:effectLst>
            <a:outerShdw blurRad="546100" dist="228600" dir="7740000" algn="tl" rotWithShape="0">
              <a:prstClr val="black">
                <a:alpha val="60000"/>
              </a:prstClr>
            </a:outerShdw>
          </a:effectLst>
        </p:spPr>
        <p:txBody>
          <a:bodyPr wrap="square" anchor="ctr">
            <a:noAutofit/>
          </a:bodyPr>
          <a:lstStyle>
            <a:lvl1pPr marL="0" indent="0" algn="ctr">
              <a:buNone/>
              <a:defRPr sz="3200">
                <a:solidFill>
                  <a:schemeClr val="bg1">
                    <a:lumMod val="75000"/>
                  </a:schemeClr>
                </a:solidFill>
                <a:latin typeface="Roboto Light" panose="02000000000000000000" pitchFamily="2" charset="0"/>
              </a:defRPr>
            </a:lvl1pPr>
          </a:lstStyle>
          <a:p>
            <a:endParaRPr lang="id-ID"/>
          </a:p>
        </p:txBody>
      </p:sp>
      <p:sp>
        <p:nvSpPr>
          <p:cNvPr id="11" name="Foliennummer">
            <a:extLst>
              <a:ext uri="{FF2B5EF4-FFF2-40B4-BE49-F238E27FC236}">
                <a16:creationId xmlns:a16="http://schemas.microsoft.com/office/drawing/2014/main" id="{BD6D25D5-F5AD-6C69-89DA-86257E8CBA78}"/>
              </a:ext>
            </a:extLst>
          </p:cNvPr>
          <p:cNvSpPr txBox="1">
            <a:spLocks noGrp="1"/>
          </p:cNvSpPr>
          <p:nvPr>
            <p:ph type="sldNum" sz="quarter" idx="4"/>
          </p:nvPr>
        </p:nvSpPr>
        <p:spPr>
          <a:xfrm>
            <a:off x="22202862" y="12422119"/>
            <a:ext cx="1645395" cy="636712"/>
          </a:xfrm>
          <a:prstGeom prst="rect">
            <a:avLst/>
          </a:prstGeom>
          <a:ln w="12700">
            <a:miter lim="400000"/>
          </a:ln>
        </p:spPr>
        <p:txBody>
          <a:bodyPr lIns="71437" tIns="71437" rIns="71437" bIns="71437">
            <a:spAutoFit/>
          </a:bodyPr>
          <a:lstStyle>
            <a:lvl1pPr algn="r">
              <a:lnSpc>
                <a:spcPct val="100000"/>
              </a:lnSpc>
              <a:defRPr sz="3200">
                <a:solidFill>
                  <a:schemeClr val="accent1"/>
                </a:solidFill>
                <a:latin typeface="+mj-lt"/>
                <a:ea typeface="Helvetica Neue Light"/>
                <a:cs typeface="Helvetica Neue Light"/>
                <a:sym typeface="Helvetica Neue Light"/>
              </a:defRPr>
            </a:lvl1pPr>
          </a:lstStyle>
          <a:p>
            <a:fld id="{86CB4B4D-7CA3-9044-876B-883B54F8677D}" type="slidenum">
              <a:rPr lang="id-ID" smtClean="0"/>
              <a:pPr/>
              <a:t>‹#›</a:t>
            </a:fld>
            <a:endParaRPr lang="id-ID"/>
          </a:p>
        </p:txBody>
      </p:sp>
      <p:sp>
        <p:nvSpPr>
          <p:cNvPr id="13" name="TextBox 12">
            <a:extLst>
              <a:ext uri="{FF2B5EF4-FFF2-40B4-BE49-F238E27FC236}">
                <a16:creationId xmlns:a16="http://schemas.microsoft.com/office/drawing/2014/main" id="{ABAB01B1-A4A7-3EDD-D12D-2F904C98F4AC}"/>
              </a:ext>
            </a:extLst>
          </p:cNvPr>
          <p:cNvSpPr txBox="1"/>
          <p:nvPr userDrawn="1"/>
        </p:nvSpPr>
        <p:spPr>
          <a:xfrm>
            <a:off x="22492821" y="12458312"/>
            <a:ext cx="870751" cy="461665"/>
          </a:xfrm>
          <a:prstGeom prst="rect">
            <a:avLst/>
          </a:prstGeom>
          <a:noFill/>
        </p:spPr>
        <p:txBody>
          <a:bodyPr wrap="none" rtlCol="0">
            <a:spAutoFit/>
          </a:bodyPr>
          <a:lstStyle/>
          <a:p>
            <a:r>
              <a:rPr lang="id-ID" sz="2400" err="1">
                <a:solidFill>
                  <a:schemeClr val="bg1">
                    <a:lumMod val="75000"/>
                  </a:schemeClr>
                </a:solidFill>
                <a:latin typeface="+mj-lt"/>
              </a:rPr>
              <a:t>page</a:t>
            </a:r>
            <a:endParaRPr lang="id-ID" sz="2400">
              <a:solidFill>
                <a:schemeClr val="bg1">
                  <a:lumMod val="75000"/>
                </a:schemeClr>
              </a:solidFill>
              <a:latin typeface="+mj-lt"/>
            </a:endParaRPr>
          </a:p>
        </p:txBody>
      </p:sp>
      <p:sp>
        <p:nvSpPr>
          <p:cNvPr id="2" name="Title Placeholder 1">
            <a:extLst>
              <a:ext uri="{FF2B5EF4-FFF2-40B4-BE49-F238E27FC236}">
                <a16:creationId xmlns:a16="http://schemas.microsoft.com/office/drawing/2014/main" id="{53E2F557-4D2C-6ACF-06D3-C0CFBBD28E32}"/>
              </a:ext>
            </a:extLst>
          </p:cNvPr>
          <p:cNvSpPr>
            <a:spLocks noGrp="1"/>
          </p:cNvSpPr>
          <p:nvPr>
            <p:ph type="title" hasCustomPrompt="1"/>
          </p:nvPr>
        </p:nvSpPr>
        <p:spPr>
          <a:xfrm>
            <a:off x="576856" y="808891"/>
            <a:ext cx="11471708" cy="1098550"/>
          </a:xfrm>
          <a:prstGeom prst="rect">
            <a:avLst/>
          </a:prstGeom>
        </p:spPr>
        <p:txBody>
          <a:bodyPr vert="horz" lIns="91440" tIns="45720" rIns="91440" bIns="45720" rtlCol="0" anchor="t">
            <a:normAutofit/>
          </a:bodyPr>
          <a:lstStyle>
            <a:lvl1pPr>
              <a:lnSpc>
                <a:spcPct val="100000"/>
              </a:lnSpc>
              <a:defRPr sz="6000" b="1">
                <a:solidFill>
                  <a:schemeClr val="accent2"/>
                </a:solidFill>
              </a:defRPr>
            </a:lvl1pPr>
          </a:lstStyle>
          <a:p>
            <a:r>
              <a:rPr lang="id-ID" err="1"/>
              <a:t>Tittle</a:t>
            </a:r>
            <a:r>
              <a:rPr lang="id-ID"/>
              <a:t> Here</a:t>
            </a:r>
          </a:p>
        </p:txBody>
      </p:sp>
      <p:grpSp>
        <p:nvGrpSpPr>
          <p:cNvPr id="3" name="Group 2">
            <a:extLst>
              <a:ext uri="{FF2B5EF4-FFF2-40B4-BE49-F238E27FC236}">
                <a16:creationId xmlns:a16="http://schemas.microsoft.com/office/drawing/2014/main" id="{9FDE64DE-27B8-0C08-7BF2-CEB4FFD2A6C1}"/>
              </a:ext>
            </a:extLst>
          </p:cNvPr>
          <p:cNvGrpSpPr/>
          <p:nvPr userDrawn="1"/>
        </p:nvGrpSpPr>
        <p:grpSpPr>
          <a:xfrm>
            <a:off x="704426" y="473357"/>
            <a:ext cx="1182605" cy="121181"/>
            <a:chOff x="5903100" y="5469517"/>
            <a:chExt cx="1110996" cy="121181"/>
          </a:xfrm>
        </p:grpSpPr>
        <p:sp>
          <p:nvSpPr>
            <p:cNvPr id="4" name="Rectangle: Rounded Corners 3">
              <a:extLst>
                <a:ext uri="{FF2B5EF4-FFF2-40B4-BE49-F238E27FC236}">
                  <a16:creationId xmlns:a16="http://schemas.microsoft.com/office/drawing/2014/main" id="{143EDE09-07B2-6A48-B4CA-43E06CC9323B}"/>
                </a:ext>
              </a:extLst>
            </p:cNvPr>
            <p:cNvSpPr/>
            <p:nvPr/>
          </p:nvSpPr>
          <p:spPr bwMode="auto">
            <a:xfrm flipV="1">
              <a:off x="5903100" y="5469517"/>
              <a:ext cx="783243" cy="121181"/>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anchor="ctr"/>
            <a:lstStyle/>
            <a:p>
              <a:pPr algn="ctr" defTabSz="914217">
                <a:defRPr/>
              </a:pPr>
              <a:endParaRPr lang="en-US" sz="900">
                <a:latin typeface="Calibri Light"/>
              </a:endParaRPr>
            </a:p>
          </p:txBody>
        </p:sp>
        <p:sp>
          <p:nvSpPr>
            <p:cNvPr id="5" name="Rectangle: Rounded Corners 4">
              <a:extLst>
                <a:ext uri="{FF2B5EF4-FFF2-40B4-BE49-F238E27FC236}">
                  <a16:creationId xmlns:a16="http://schemas.microsoft.com/office/drawing/2014/main" id="{E7E8B034-FF55-B591-F66F-FB2FB972A087}"/>
                </a:ext>
              </a:extLst>
            </p:cNvPr>
            <p:cNvSpPr/>
            <p:nvPr/>
          </p:nvSpPr>
          <p:spPr bwMode="auto">
            <a:xfrm flipV="1">
              <a:off x="6770083" y="5469517"/>
              <a:ext cx="244013" cy="121181"/>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anchor="ctr"/>
            <a:lstStyle/>
            <a:p>
              <a:pPr algn="ctr" defTabSz="914217">
                <a:defRPr/>
              </a:pPr>
              <a:endParaRPr lang="en-US" sz="900">
                <a:latin typeface="Calibri Light"/>
              </a:endParaRPr>
            </a:p>
          </p:txBody>
        </p:sp>
      </p:grpSp>
      <p:sp>
        <p:nvSpPr>
          <p:cNvPr id="14" name="Google Shape;60;p14">
            <a:extLst>
              <a:ext uri="{FF2B5EF4-FFF2-40B4-BE49-F238E27FC236}">
                <a16:creationId xmlns:a16="http://schemas.microsoft.com/office/drawing/2014/main" id="{B34D69D3-3A57-42EA-5628-C5D56B0A4044}"/>
              </a:ext>
            </a:extLst>
          </p:cNvPr>
          <p:cNvSpPr txBox="1">
            <a:spLocks/>
          </p:cNvSpPr>
          <p:nvPr userDrawn="1"/>
        </p:nvSpPr>
        <p:spPr>
          <a:xfrm>
            <a:off x="1039977" y="12362567"/>
            <a:ext cx="3805410" cy="755815"/>
          </a:xfrm>
          <a:prstGeom prst="rect">
            <a:avLst/>
          </a:prstGeom>
        </p:spPr>
        <p:txBody>
          <a:bodyPr spcFirstLastPara="1" wrap="square" lIns="91425" tIns="91425" rIns="91425" bIns="91425" anchor="t" anchorCtr="0">
            <a:noAutofit/>
          </a:bodyPr>
          <a:lst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indent="0">
              <a:lnSpc>
                <a:spcPct val="100000"/>
              </a:lnSpc>
              <a:spcBef>
                <a:spcPts val="0"/>
              </a:spcBef>
              <a:spcAft>
                <a:spcPts val="1200"/>
              </a:spcAft>
              <a:buFont typeface="Arial" panose="020B0604020202020204" pitchFamily="34" charset="0"/>
              <a:buNone/>
            </a:pPr>
            <a:r>
              <a:rPr lang="id-ID" sz="2800">
                <a:solidFill>
                  <a:schemeClr val="bg2">
                    <a:lumMod val="75000"/>
                  </a:schemeClr>
                </a:solidFill>
                <a:latin typeface="+mj-lt"/>
                <a:ea typeface="Open Sans" panose="020B0606030504020204" pitchFamily="34" charset="0"/>
                <a:cs typeface="Open Sans" panose="020B0606030504020204" pitchFamily="34" charset="0"/>
              </a:rPr>
              <a:t>www.</a:t>
            </a:r>
            <a:r>
              <a:rPr lang="id-ID" sz="2800">
                <a:solidFill>
                  <a:schemeClr val="accent2"/>
                </a:solidFill>
                <a:latin typeface="+mj-lt"/>
                <a:ea typeface="Open Sans" panose="020B0606030504020204" pitchFamily="34" charset="0"/>
                <a:cs typeface="Open Sans" panose="020B0606030504020204" pitchFamily="34" charset="0"/>
              </a:rPr>
              <a:t>website</a:t>
            </a:r>
            <a:r>
              <a:rPr lang="id-ID" sz="2800">
                <a:solidFill>
                  <a:schemeClr val="bg2">
                    <a:lumMod val="75000"/>
                  </a:schemeClr>
                </a:solidFill>
                <a:latin typeface="+mj-lt"/>
                <a:ea typeface="Open Sans" panose="020B0606030504020204" pitchFamily="34" charset="0"/>
                <a:cs typeface="Open Sans" panose="020B0606030504020204" pitchFamily="34" charset="0"/>
              </a:rPr>
              <a:t>.com</a:t>
            </a:r>
            <a:endParaRPr lang="en-US" sz="2800">
              <a:solidFill>
                <a:schemeClr val="accent1"/>
              </a:solidFill>
              <a:latin typeface="+mj-lt"/>
              <a:ea typeface="Open Sans" panose="020B0606030504020204" pitchFamily="34" charset="0"/>
              <a:cs typeface="Open Sans" panose="020B0606030504020204" pitchFamily="34" charset="0"/>
            </a:endParaRPr>
          </a:p>
        </p:txBody>
      </p:sp>
      <p:grpSp>
        <p:nvGrpSpPr>
          <p:cNvPr id="15" name="Group 14">
            <a:extLst>
              <a:ext uri="{FF2B5EF4-FFF2-40B4-BE49-F238E27FC236}">
                <a16:creationId xmlns:a16="http://schemas.microsoft.com/office/drawing/2014/main" id="{BD1434B1-ABCA-1F01-B3B6-B69623F4D3BB}"/>
              </a:ext>
            </a:extLst>
          </p:cNvPr>
          <p:cNvGrpSpPr/>
          <p:nvPr userDrawn="1"/>
        </p:nvGrpSpPr>
        <p:grpSpPr>
          <a:xfrm>
            <a:off x="0" y="13549745"/>
            <a:ext cx="24688800" cy="193964"/>
            <a:chOff x="0" y="13522036"/>
            <a:chExt cx="24688800" cy="193964"/>
          </a:xfrm>
        </p:grpSpPr>
        <p:sp>
          <p:nvSpPr>
            <p:cNvPr id="16" name="Rectangle 15">
              <a:extLst>
                <a:ext uri="{FF2B5EF4-FFF2-40B4-BE49-F238E27FC236}">
                  <a16:creationId xmlns:a16="http://schemas.microsoft.com/office/drawing/2014/main" id="{82D7AE67-D8E7-AB3B-A31D-DC4EB3399EAD}"/>
                </a:ext>
              </a:extLst>
            </p:cNvPr>
            <p:cNvSpPr/>
            <p:nvPr/>
          </p:nvSpPr>
          <p:spPr>
            <a:xfrm>
              <a:off x="0" y="13522036"/>
              <a:ext cx="12344400" cy="1939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ectangle 17">
              <a:extLst>
                <a:ext uri="{FF2B5EF4-FFF2-40B4-BE49-F238E27FC236}">
                  <a16:creationId xmlns:a16="http://schemas.microsoft.com/office/drawing/2014/main" id="{726CBE57-ECCC-BF80-AD52-8E80F5BE0E6C}"/>
                </a:ext>
              </a:extLst>
            </p:cNvPr>
            <p:cNvSpPr/>
            <p:nvPr/>
          </p:nvSpPr>
          <p:spPr>
            <a:xfrm>
              <a:off x="12344400" y="13522036"/>
              <a:ext cx="12344400" cy="1939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4201096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17" name="Picture Placeholder 15">
            <a:extLst>
              <a:ext uri="{FF2B5EF4-FFF2-40B4-BE49-F238E27FC236}">
                <a16:creationId xmlns:a16="http://schemas.microsoft.com/office/drawing/2014/main" id="{0A3867E5-5353-3332-AFFA-75C088FF882B}"/>
              </a:ext>
            </a:extLst>
          </p:cNvPr>
          <p:cNvSpPr>
            <a:spLocks noGrp="1"/>
          </p:cNvSpPr>
          <p:nvPr>
            <p:ph type="pic" sz="quarter" idx="11"/>
          </p:nvPr>
        </p:nvSpPr>
        <p:spPr>
          <a:xfrm>
            <a:off x="11339743" y="3727935"/>
            <a:ext cx="10973733" cy="7246143"/>
          </a:xfrm>
          <a:prstGeom prst="roundRect">
            <a:avLst>
              <a:gd name="adj" fmla="val 2759"/>
            </a:avLst>
          </a:prstGeom>
          <a:solidFill>
            <a:schemeClr val="bg1"/>
          </a:solidFill>
          <a:effectLst>
            <a:outerShdw blurRad="546100" dist="381000" dir="2700000" algn="tl" rotWithShape="0">
              <a:prstClr val="black">
                <a:alpha val="12000"/>
              </a:prstClr>
            </a:outerShdw>
          </a:effectLst>
        </p:spPr>
        <p:txBody>
          <a:bodyPr wrap="square" anchor="ctr">
            <a:noAutofit/>
          </a:bodyPr>
          <a:lstStyle>
            <a:lvl1pPr marL="0" indent="0" algn="ctr">
              <a:buNone/>
              <a:defRPr sz="3200">
                <a:solidFill>
                  <a:schemeClr val="bg1">
                    <a:lumMod val="75000"/>
                  </a:schemeClr>
                </a:solidFill>
                <a:latin typeface="Roboto Light" panose="02000000000000000000" pitchFamily="2" charset="0"/>
              </a:defRPr>
            </a:lvl1pPr>
          </a:lstStyle>
          <a:p>
            <a:endParaRPr lang="id-ID"/>
          </a:p>
        </p:txBody>
      </p:sp>
      <p:sp>
        <p:nvSpPr>
          <p:cNvPr id="14" name="Foliennummer">
            <a:extLst>
              <a:ext uri="{FF2B5EF4-FFF2-40B4-BE49-F238E27FC236}">
                <a16:creationId xmlns:a16="http://schemas.microsoft.com/office/drawing/2014/main" id="{428BFD58-6CFB-4A39-6453-F17066F65853}"/>
              </a:ext>
            </a:extLst>
          </p:cNvPr>
          <p:cNvSpPr txBox="1">
            <a:spLocks noGrp="1"/>
          </p:cNvSpPr>
          <p:nvPr>
            <p:ph type="sldNum" sz="quarter" idx="4"/>
          </p:nvPr>
        </p:nvSpPr>
        <p:spPr>
          <a:xfrm>
            <a:off x="22202862" y="12422119"/>
            <a:ext cx="1645395" cy="636712"/>
          </a:xfrm>
          <a:prstGeom prst="rect">
            <a:avLst/>
          </a:prstGeom>
          <a:ln w="12700">
            <a:miter lim="400000"/>
          </a:ln>
        </p:spPr>
        <p:txBody>
          <a:bodyPr lIns="71437" tIns="71437" rIns="71437" bIns="71437">
            <a:spAutoFit/>
          </a:bodyPr>
          <a:lstStyle>
            <a:lvl1pPr algn="r">
              <a:lnSpc>
                <a:spcPct val="100000"/>
              </a:lnSpc>
              <a:defRPr sz="3200">
                <a:solidFill>
                  <a:schemeClr val="accent1"/>
                </a:solidFill>
                <a:latin typeface="+mj-lt"/>
                <a:ea typeface="Helvetica Neue Light"/>
                <a:cs typeface="Helvetica Neue Light"/>
                <a:sym typeface="Helvetica Neue Light"/>
              </a:defRPr>
            </a:lvl1pPr>
          </a:lstStyle>
          <a:p>
            <a:fld id="{86CB4B4D-7CA3-9044-876B-883B54F8677D}" type="slidenum">
              <a:rPr lang="id-ID" smtClean="0"/>
              <a:pPr/>
              <a:t>‹#›</a:t>
            </a:fld>
            <a:endParaRPr lang="id-ID"/>
          </a:p>
        </p:txBody>
      </p:sp>
      <p:sp>
        <p:nvSpPr>
          <p:cNvPr id="15" name="TextBox 14">
            <a:extLst>
              <a:ext uri="{FF2B5EF4-FFF2-40B4-BE49-F238E27FC236}">
                <a16:creationId xmlns:a16="http://schemas.microsoft.com/office/drawing/2014/main" id="{7C97B10F-6753-8552-3E85-6AB6C33451B0}"/>
              </a:ext>
            </a:extLst>
          </p:cNvPr>
          <p:cNvSpPr txBox="1"/>
          <p:nvPr userDrawn="1"/>
        </p:nvSpPr>
        <p:spPr>
          <a:xfrm>
            <a:off x="22492821" y="12458312"/>
            <a:ext cx="870751" cy="461665"/>
          </a:xfrm>
          <a:prstGeom prst="rect">
            <a:avLst/>
          </a:prstGeom>
          <a:noFill/>
        </p:spPr>
        <p:txBody>
          <a:bodyPr wrap="none" rtlCol="0">
            <a:spAutoFit/>
          </a:bodyPr>
          <a:lstStyle/>
          <a:p>
            <a:r>
              <a:rPr lang="id-ID" sz="2400" err="1">
                <a:solidFill>
                  <a:schemeClr val="bg1">
                    <a:lumMod val="75000"/>
                  </a:schemeClr>
                </a:solidFill>
                <a:latin typeface="+mj-lt"/>
              </a:rPr>
              <a:t>page</a:t>
            </a:r>
            <a:endParaRPr lang="id-ID" sz="2400">
              <a:solidFill>
                <a:schemeClr val="bg1">
                  <a:lumMod val="75000"/>
                </a:schemeClr>
              </a:solidFill>
              <a:latin typeface="+mj-lt"/>
            </a:endParaRPr>
          </a:p>
        </p:txBody>
      </p:sp>
      <p:sp>
        <p:nvSpPr>
          <p:cNvPr id="2" name="Title Placeholder 1">
            <a:extLst>
              <a:ext uri="{FF2B5EF4-FFF2-40B4-BE49-F238E27FC236}">
                <a16:creationId xmlns:a16="http://schemas.microsoft.com/office/drawing/2014/main" id="{5C875197-736E-8905-EC9E-A2948D976C8A}"/>
              </a:ext>
            </a:extLst>
          </p:cNvPr>
          <p:cNvSpPr>
            <a:spLocks noGrp="1"/>
          </p:cNvSpPr>
          <p:nvPr>
            <p:ph type="title" hasCustomPrompt="1"/>
          </p:nvPr>
        </p:nvSpPr>
        <p:spPr>
          <a:xfrm>
            <a:off x="576856" y="808891"/>
            <a:ext cx="11471708" cy="1098550"/>
          </a:xfrm>
          <a:prstGeom prst="rect">
            <a:avLst/>
          </a:prstGeom>
        </p:spPr>
        <p:txBody>
          <a:bodyPr vert="horz" lIns="91440" tIns="45720" rIns="91440" bIns="45720" rtlCol="0" anchor="t">
            <a:normAutofit/>
          </a:bodyPr>
          <a:lstStyle>
            <a:lvl1pPr>
              <a:lnSpc>
                <a:spcPct val="100000"/>
              </a:lnSpc>
              <a:defRPr sz="6000" b="1">
                <a:solidFill>
                  <a:schemeClr val="accent2"/>
                </a:solidFill>
              </a:defRPr>
            </a:lvl1pPr>
          </a:lstStyle>
          <a:p>
            <a:r>
              <a:rPr lang="id-ID" err="1"/>
              <a:t>Tittle</a:t>
            </a:r>
            <a:r>
              <a:rPr lang="id-ID"/>
              <a:t> Here</a:t>
            </a:r>
          </a:p>
        </p:txBody>
      </p:sp>
      <p:grpSp>
        <p:nvGrpSpPr>
          <p:cNvPr id="3" name="Group 2">
            <a:extLst>
              <a:ext uri="{FF2B5EF4-FFF2-40B4-BE49-F238E27FC236}">
                <a16:creationId xmlns:a16="http://schemas.microsoft.com/office/drawing/2014/main" id="{5760D0DE-D628-6E07-3933-BA747FF69D10}"/>
              </a:ext>
            </a:extLst>
          </p:cNvPr>
          <p:cNvGrpSpPr/>
          <p:nvPr userDrawn="1"/>
        </p:nvGrpSpPr>
        <p:grpSpPr>
          <a:xfrm>
            <a:off x="704426" y="473357"/>
            <a:ext cx="1182605" cy="121181"/>
            <a:chOff x="5903100" y="5469517"/>
            <a:chExt cx="1110996" cy="121181"/>
          </a:xfrm>
        </p:grpSpPr>
        <p:sp>
          <p:nvSpPr>
            <p:cNvPr id="4" name="Rectangle: Rounded Corners 3">
              <a:extLst>
                <a:ext uri="{FF2B5EF4-FFF2-40B4-BE49-F238E27FC236}">
                  <a16:creationId xmlns:a16="http://schemas.microsoft.com/office/drawing/2014/main" id="{B42416AF-7452-4576-FD83-15884F06848A}"/>
                </a:ext>
              </a:extLst>
            </p:cNvPr>
            <p:cNvSpPr/>
            <p:nvPr/>
          </p:nvSpPr>
          <p:spPr bwMode="auto">
            <a:xfrm flipV="1">
              <a:off x="5903100" y="5469517"/>
              <a:ext cx="783243" cy="121181"/>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anchor="ctr"/>
            <a:lstStyle/>
            <a:p>
              <a:pPr algn="ctr" defTabSz="914217">
                <a:defRPr/>
              </a:pPr>
              <a:endParaRPr lang="en-US" sz="900">
                <a:latin typeface="Calibri Light"/>
              </a:endParaRPr>
            </a:p>
          </p:txBody>
        </p:sp>
        <p:sp>
          <p:nvSpPr>
            <p:cNvPr id="5" name="Rectangle: Rounded Corners 4">
              <a:extLst>
                <a:ext uri="{FF2B5EF4-FFF2-40B4-BE49-F238E27FC236}">
                  <a16:creationId xmlns:a16="http://schemas.microsoft.com/office/drawing/2014/main" id="{307BB928-5D08-43F6-F696-CC798D223A92}"/>
                </a:ext>
              </a:extLst>
            </p:cNvPr>
            <p:cNvSpPr/>
            <p:nvPr/>
          </p:nvSpPr>
          <p:spPr bwMode="auto">
            <a:xfrm flipV="1">
              <a:off x="6770083" y="5469517"/>
              <a:ext cx="244013" cy="121181"/>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anchor="ctr"/>
            <a:lstStyle/>
            <a:p>
              <a:pPr algn="ctr" defTabSz="914217">
                <a:defRPr/>
              </a:pPr>
              <a:endParaRPr lang="en-US" sz="900">
                <a:latin typeface="Calibri Light"/>
              </a:endParaRPr>
            </a:p>
          </p:txBody>
        </p:sp>
      </p:grpSp>
      <p:sp>
        <p:nvSpPr>
          <p:cNvPr id="9" name="Google Shape;60;p14">
            <a:extLst>
              <a:ext uri="{FF2B5EF4-FFF2-40B4-BE49-F238E27FC236}">
                <a16:creationId xmlns:a16="http://schemas.microsoft.com/office/drawing/2014/main" id="{D24271B0-B4D3-3B63-CBD7-AE003D041E78}"/>
              </a:ext>
            </a:extLst>
          </p:cNvPr>
          <p:cNvSpPr txBox="1">
            <a:spLocks/>
          </p:cNvSpPr>
          <p:nvPr userDrawn="1"/>
        </p:nvSpPr>
        <p:spPr>
          <a:xfrm>
            <a:off x="1039977" y="12362567"/>
            <a:ext cx="3805410" cy="755815"/>
          </a:xfrm>
          <a:prstGeom prst="rect">
            <a:avLst/>
          </a:prstGeom>
        </p:spPr>
        <p:txBody>
          <a:bodyPr spcFirstLastPara="1" wrap="square" lIns="91425" tIns="91425" rIns="91425" bIns="91425" anchor="t" anchorCtr="0">
            <a:noAutofit/>
          </a:bodyPr>
          <a:lst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indent="0">
              <a:lnSpc>
                <a:spcPct val="100000"/>
              </a:lnSpc>
              <a:spcBef>
                <a:spcPts val="0"/>
              </a:spcBef>
              <a:spcAft>
                <a:spcPts val="1200"/>
              </a:spcAft>
              <a:buFont typeface="Arial" panose="020B0604020202020204" pitchFamily="34" charset="0"/>
              <a:buNone/>
            </a:pPr>
            <a:r>
              <a:rPr lang="id-ID" sz="2800">
                <a:solidFill>
                  <a:schemeClr val="bg2">
                    <a:lumMod val="75000"/>
                  </a:schemeClr>
                </a:solidFill>
                <a:latin typeface="+mj-lt"/>
                <a:ea typeface="Open Sans" panose="020B0606030504020204" pitchFamily="34" charset="0"/>
                <a:cs typeface="Open Sans" panose="020B0606030504020204" pitchFamily="34" charset="0"/>
              </a:rPr>
              <a:t>www.</a:t>
            </a:r>
            <a:r>
              <a:rPr lang="id-ID" sz="2800">
                <a:solidFill>
                  <a:schemeClr val="accent2"/>
                </a:solidFill>
                <a:latin typeface="+mj-lt"/>
                <a:ea typeface="Open Sans" panose="020B0606030504020204" pitchFamily="34" charset="0"/>
                <a:cs typeface="Open Sans" panose="020B0606030504020204" pitchFamily="34" charset="0"/>
              </a:rPr>
              <a:t>website</a:t>
            </a:r>
            <a:r>
              <a:rPr lang="id-ID" sz="2800">
                <a:solidFill>
                  <a:schemeClr val="bg2">
                    <a:lumMod val="75000"/>
                  </a:schemeClr>
                </a:solidFill>
                <a:latin typeface="+mj-lt"/>
                <a:ea typeface="Open Sans" panose="020B0606030504020204" pitchFamily="34" charset="0"/>
                <a:cs typeface="Open Sans" panose="020B0606030504020204" pitchFamily="34" charset="0"/>
              </a:rPr>
              <a:t>.com</a:t>
            </a:r>
            <a:endParaRPr lang="en-US" sz="2800">
              <a:solidFill>
                <a:schemeClr val="accent1"/>
              </a:solidFill>
              <a:latin typeface="+mj-lt"/>
              <a:ea typeface="Open Sans" panose="020B0606030504020204" pitchFamily="34" charset="0"/>
              <a:cs typeface="Open Sans" panose="020B0606030504020204" pitchFamily="34" charset="0"/>
            </a:endParaRPr>
          </a:p>
        </p:txBody>
      </p:sp>
      <p:grpSp>
        <p:nvGrpSpPr>
          <p:cNvPr id="11" name="Group 10">
            <a:extLst>
              <a:ext uri="{FF2B5EF4-FFF2-40B4-BE49-F238E27FC236}">
                <a16:creationId xmlns:a16="http://schemas.microsoft.com/office/drawing/2014/main" id="{F4F8D318-5566-FD46-6EF7-28E249807E99}"/>
              </a:ext>
            </a:extLst>
          </p:cNvPr>
          <p:cNvGrpSpPr/>
          <p:nvPr userDrawn="1"/>
        </p:nvGrpSpPr>
        <p:grpSpPr>
          <a:xfrm>
            <a:off x="0" y="13549745"/>
            <a:ext cx="24688800" cy="193964"/>
            <a:chOff x="0" y="13522036"/>
            <a:chExt cx="24688800" cy="193964"/>
          </a:xfrm>
        </p:grpSpPr>
        <p:sp>
          <p:nvSpPr>
            <p:cNvPr id="13" name="Rectangle 12">
              <a:extLst>
                <a:ext uri="{FF2B5EF4-FFF2-40B4-BE49-F238E27FC236}">
                  <a16:creationId xmlns:a16="http://schemas.microsoft.com/office/drawing/2014/main" id="{DCECFE65-ABFC-5764-64DB-952555A3F9A1}"/>
                </a:ext>
              </a:extLst>
            </p:cNvPr>
            <p:cNvSpPr/>
            <p:nvPr/>
          </p:nvSpPr>
          <p:spPr>
            <a:xfrm>
              <a:off x="0" y="13522036"/>
              <a:ext cx="12344400" cy="1939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Rectangle 15">
              <a:extLst>
                <a:ext uri="{FF2B5EF4-FFF2-40B4-BE49-F238E27FC236}">
                  <a16:creationId xmlns:a16="http://schemas.microsoft.com/office/drawing/2014/main" id="{2D9D4538-C581-6E6D-5C0A-D56C047F2961}"/>
                </a:ext>
              </a:extLst>
            </p:cNvPr>
            <p:cNvSpPr/>
            <p:nvPr/>
          </p:nvSpPr>
          <p:spPr>
            <a:xfrm>
              <a:off x="12344400" y="13522036"/>
              <a:ext cx="12344400" cy="1939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1746122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13" name="Picture Placeholder 15">
            <a:extLst>
              <a:ext uri="{FF2B5EF4-FFF2-40B4-BE49-F238E27FC236}">
                <a16:creationId xmlns:a16="http://schemas.microsoft.com/office/drawing/2014/main" id="{B3BE771C-7AD1-7412-1504-5BF08347A09C}"/>
              </a:ext>
            </a:extLst>
          </p:cNvPr>
          <p:cNvSpPr>
            <a:spLocks noGrp="1"/>
          </p:cNvSpPr>
          <p:nvPr>
            <p:ph type="pic" sz="quarter" idx="10"/>
          </p:nvPr>
        </p:nvSpPr>
        <p:spPr>
          <a:xfrm>
            <a:off x="2353195" y="4516828"/>
            <a:ext cx="7203236" cy="6119251"/>
          </a:xfrm>
          <a:prstGeom prst="roundRect">
            <a:avLst>
              <a:gd name="adj" fmla="val 891"/>
            </a:avLst>
          </a:prstGeom>
          <a:solidFill>
            <a:schemeClr val="bg1"/>
          </a:solidFill>
          <a:effectLst>
            <a:outerShdw blurRad="546100" dist="381000" dir="2700000" algn="tl" rotWithShape="0">
              <a:prstClr val="black">
                <a:alpha val="12000"/>
              </a:prstClr>
            </a:outerShdw>
          </a:effectLst>
        </p:spPr>
        <p:txBody>
          <a:bodyPr wrap="square" anchor="ctr">
            <a:noAutofit/>
          </a:bodyPr>
          <a:lstStyle>
            <a:lvl1pPr marL="0" indent="0" algn="ctr">
              <a:buNone/>
              <a:defRPr sz="3200">
                <a:solidFill>
                  <a:schemeClr val="bg1">
                    <a:lumMod val="75000"/>
                  </a:schemeClr>
                </a:solidFill>
                <a:latin typeface="Roboto Light" panose="02000000000000000000" pitchFamily="2" charset="0"/>
              </a:defRPr>
            </a:lvl1pPr>
          </a:lstStyle>
          <a:p>
            <a:endParaRPr lang="id-ID"/>
          </a:p>
        </p:txBody>
      </p:sp>
      <p:sp>
        <p:nvSpPr>
          <p:cNvPr id="15" name="Foliennummer">
            <a:extLst>
              <a:ext uri="{FF2B5EF4-FFF2-40B4-BE49-F238E27FC236}">
                <a16:creationId xmlns:a16="http://schemas.microsoft.com/office/drawing/2014/main" id="{ABE54414-C9F4-CE22-28AB-ECAFB0A4D404}"/>
              </a:ext>
            </a:extLst>
          </p:cNvPr>
          <p:cNvSpPr txBox="1">
            <a:spLocks noGrp="1"/>
          </p:cNvSpPr>
          <p:nvPr>
            <p:ph type="sldNum" sz="quarter" idx="4"/>
          </p:nvPr>
        </p:nvSpPr>
        <p:spPr>
          <a:xfrm>
            <a:off x="22202862" y="12422119"/>
            <a:ext cx="1645395" cy="636712"/>
          </a:xfrm>
          <a:prstGeom prst="rect">
            <a:avLst/>
          </a:prstGeom>
          <a:ln w="12700">
            <a:miter lim="400000"/>
          </a:ln>
        </p:spPr>
        <p:txBody>
          <a:bodyPr lIns="71437" tIns="71437" rIns="71437" bIns="71437">
            <a:spAutoFit/>
          </a:bodyPr>
          <a:lstStyle>
            <a:lvl1pPr algn="r">
              <a:lnSpc>
                <a:spcPct val="100000"/>
              </a:lnSpc>
              <a:defRPr sz="3200">
                <a:solidFill>
                  <a:schemeClr val="accent1"/>
                </a:solidFill>
                <a:latin typeface="+mj-lt"/>
                <a:ea typeface="Helvetica Neue Light"/>
                <a:cs typeface="Helvetica Neue Light"/>
                <a:sym typeface="Helvetica Neue Light"/>
              </a:defRPr>
            </a:lvl1pPr>
          </a:lstStyle>
          <a:p>
            <a:fld id="{86CB4B4D-7CA3-9044-876B-883B54F8677D}" type="slidenum">
              <a:rPr lang="id-ID" smtClean="0"/>
              <a:pPr/>
              <a:t>‹#›</a:t>
            </a:fld>
            <a:endParaRPr lang="id-ID"/>
          </a:p>
        </p:txBody>
      </p:sp>
      <p:sp>
        <p:nvSpPr>
          <p:cNvPr id="16" name="TextBox 15">
            <a:extLst>
              <a:ext uri="{FF2B5EF4-FFF2-40B4-BE49-F238E27FC236}">
                <a16:creationId xmlns:a16="http://schemas.microsoft.com/office/drawing/2014/main" id="{AB2BBCC8-5559-6BB5-ED8A-A4AFEF4F6F5B}"/>
              </a:ext>
            </a:extLst>
          </p:cNvPr>
          <p:cNvSpPr txBox="1"/>
          <p:nvPr userDrawn="1"/>
        </p:nvSpPr>
        <p:spPr>
          <a:xfrm>
            <a:off x="22492821" y="12458312"/>
            <a:ext cx="870751" cy="461665"/>
          </a:xfrm>
          <a:prstGeom prst="rect">
            <a:avLst/>
          </a:prstGeom>
          <a:noFill/>
        </p:spPr>
        <p:txBody>
          <a:bodyPr wrap="none" rtlCol="0">
            <a:spAutoFit/>
          </a:bodyPr>
          <a:lstStyle/>
          <a:p>
            <a:r>
              <a:rPr lang="id-ID" sz="2400" err="1">
                <a:solidFill>
                  <a:schemeClr val="bg1">
                    <a:lumMod val="75000"/>
                  </a:schemeClr>
                </a:solidFill>
                <a:latin typeface="+mj-lt"/>
              </a:rPr>
              <a:t>page</a:t>
            </a:r>
            <a:endParaRPr lang="id-ID" sz="2400">
              <a:solidFill>
                <a:schemeClr val="bg1">
                  <a:lumMod val="75000"/>
                </a:schemeClr>
              </a:solidFill>
              <a:latin typeface="+mj-lt"/>
            </a:endParaRPr>
          </a:p>
        </p:txBody>
      </p:sp>
      <p:sp>
        <p:nvSpPr>
          <p:cNvPr id="2" name="Title Placeholder 1">
            <a:extLst>
              <a:ext uri="{FF2B5EF4-FFF2-40B4-BE49-F238E27FC236}">
                <a16:creationId xmlns:a16="http://schemas.microsoft.com/office/drawing/2014/main" id="{BC961283-7D45-AC2D-E2D6-16FC69FFDABE}"/>
              </a:ext>
            </a:extLst>
          </p:cNvPr>
          <p:cNvSpPr>
            <a:spLocks noGrp="1"/>
          </p:cNvSpPr>
          <p:nvPr>
            <p:ph type="title" hasCustomPrompt="1"/>
          </p:nvPr>
        </p:nvSpPr>
        <p:spPr>
          <a:xfrm>
            <a:off x="576856" y="808891"/>
            <a:ext cx="11471708" cy="1098550"/>
          </a:xfrm>
          <a:prstGeom prst="rect">
            <a:avLst/>
          </a:prstGeom>
        </p:spPr>
        <p:txBody>
          <a:bodyPr vert="horz" lIns="91440" tIns="45720" rIns="91440" bIns="45720" rtlCol="0" anchor="t">
            <a:normAutofit/>
          </a:bodyPr>
          <a:lstStyle>
            <a:lvl1pPr>
              <a:lnSpc>
                <a:spcPct val="100000"/>
              </a:lnSpc>
              <a:defRPr sz="6000" b="1">
                <a:solidFill>
                  <a:schemeClr val="accent2"/>
                </a:solidFill>
              </a:defRPr>
            </a:lvl1pPr>
          </a:lstStyle>
          <a:p>
            <a:r>
              <a:rPr lang="id-ID" err="1"/>
              <a:t>Tittle</a:t>
            </a:r>
            <a:r>
              <a:rPr lang="id-ID"/>
              <a:t> Here</a:t>
            </a:r>
          </a:p>
        </p:txBody>
      </p:sp>
      <p:grpSp>
        <p:nvGrpSpPr>
          <p:cNvPr id="3" name="Group 2">
            <a:extLst>
              <a:ext uri="{FF2B5EF4-FFF2-40B4-BE49-F238E27FC236}">
                <a16:creationId xmlns:a16="http://schemas.microsoft.com/office/drawing/2014/main" id="{4AB0F928-0A55-5A9B-80C8-D57E1844A2C3}"/>
              </a:ext>
            </a:extLst>
          </p:cNvPr>
          <p:cNvGrpSpPr/>
          <p:nvPr userDrawn="1"/>
        </p:nvGrpSpPr>
        <p:grpSpPr>
          <a:xfrm>
            <a:off x="704426" y="473357"/>
            <a:ext cx="1182605" cy="121181"/>
            <a:chOff x="5903100" y="5469517"/>
            <a:chExt cx="1110996" cy="121181"/>
          </a:xfrm>
        </p:grpSpPr>
        <p:sp>
          <p:nvSpPr>
            <p:cNvPr id="4" name="Rectangle: Rounded Corners 3">
              <a:extLst>
                <a:ext uri="{FF2B5EF4-FFF2-40B4-BE49-F238E27FC236}">
                  <a16:creationId xmlns:a16="http://schemas.microsoft.com/office/drawing/2014/main" id="{7A80F8F2-E6F5-343A-E00F-6DD37355DEA5}"/>
                </a:ext>
              </a:extLst>
            </p:cNvPr>
            <p:cNvSpPr/>
            <p:nvPr/>
          </p:nvSpPr>
          <p:spPr bwMode="auto">
            <a:xfrm flipV="1">
              <a:off x="5903100" y="5469517"/>
              <a:ext cx="783243" cy="121181"/>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anchor="ctr"/>
            <a:lstStyle/>
            <a:p>
              <a:pPr algn="ctr" defTabSz="914217">
                <a:defRPr/>
              </a:pPr>
              <a:endParaRPr lang="en-US" sz="900">
                <a:latin typeface="Calibri Light"/>
              </a:endParaRPr>
            </a:p>
          </p:txBody>
        </p:sp>
        <p:sp>
          <p:nvSpPr>
            <p:cNvPr id="5" name="Rectangle: Rounded Corners 4">
              <a:extLst>
                <a:ext uri="{FF2B5EF4-FFF2-40B4-BE49-F238E27FC236}">
                  <a16:creationId xmlns:a16="http://schemas.microsoft.com/office/drawing/2014/main" id="{7BC977AD-4152-87B8-36C6-5EB4AB23AD11}"/>
                </a:ext>
              </a:extLst>
            </p:cNvPr>
            <p:cNvSpPr/>
            <p:nvPr/>
          </p:nvSpPr>
          <p:spPr bwMode="auto">
            <a:xfrm flipV="1">
              <a:off x="6770083" y="5469517"/>
              <a:ext cx="244013" cy="121181"/>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anchor="ctr"/>
            <a:lstStyle/>
            <a:p>
              <a:pPr algn="ctr" defTabSz="914217">
                <a:defRPr/>
              </a:pPr>
              <a:endParaRPr lang="en-US" sz="900">
                <a:latin typeface="Calibri Light"/>
              </a:endParaRPr>
            </a:p>
          </p:txBody>
        </p:sp>
      </p:grpSp>
      <p:sp>
        <p:nvSpPr>
          <p:cNvPr id="7" name="Google Shape;60;p14">
            <a:extLst>
              <a:ext uri="{FF2B5EF4-FFF2-40B4-BE49-F238E27FC236}">
                <a16:creationId xmlns:a16="http://schemas.microsoft.com/office/drawing/2014/main" id="{4909DE82-C636-4358-6F82-58BBFFFB8AEF}"/>
              </a:ext>
            </a:extLst>
          </p:cNvPr>
          <p:cNvSpPr txBox="1">
            <a:spLocks/>
          </p:cNvSpPr>
          <p:nvPr userDrawn="1"/>
        </p:nvSpPr>
        <p:spPr>
          <a:xfrm>
            <a:off x="1039977" y="12362567"/>
            <a:ext cx="3805410" cy="755815"/>
          </a:xfrm>
          <a:prstGeom prst="rect">
            <a:avLst/>
          </a:prstGeom>
        </p:spPr>
        <p:txBody>
          <a:bodyPr spcFirstLastPara="1" wrap="square" lIns="91425" tIns="91425" rIns="91425" bIns="91425" anchor="t" anchorCtr="0">
            <a:noAutofit/>
          </a:bodyPr>
          <a:lst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indent="0">
              <a:lnSpc>
                <a:spcPct val="100000"/>
              </a:lnSpc>
              <a:spcBef>
                <a:spcPts val="0"/>
              </a:spcBef>
              <a:spcAft>
                <a:spcPts val="1200"/>
              </a:spcAft>
              <a:buFont typeface="Arial" panose="020B0604020202020204" pitchFamily="34" charset="0"/>
              <a:buNone/>
            </a:pPr>
            <a:r>
              <a:rPr lang="id-ID" sz="2800">
                <a:solidFill>
                  <a:schemeClr val="bg2">
                    <a:lumMod val="75000"/>
                  </a:schemeClr>
                </a:solidFill>
                <a:latin typeface="+mj-lt"/>
                <a:ea typeface="Open Sans" panose="020B0606030504020204" pitchFamily="34" charset="0"/>
                <a:cs typeface="Open Sans" panose="020B0606030504020204" pitchFamily="34" charset="0"/>
              </a:rPr>
              <a:t>www.</a:t>
            </a:r>
            <a:r>
              <a:rPr lang="id-ID" sz="2800">
                <a:solidFill>
                  <a:schemeClr val="accent2"/>
                </a:solidFill>
                <a:latin typeface="+mj-lt"/>
                <a:ea typeface="Open Sans" panose="020B0606030504020204" pitchFamily="34" charset="0"/>
                <a:cs typeface="Open Sans" panose="020B0606030504020204" pitchFamily="34" charset="0"/>
              </a:rPr>
              <a:t>website</a:t>
            </a:r>
            <a:r>
              <a:rPr lang="id-ID" sz="2800">
                <a:solidFill>
                  <a:schemeClr val="bg2">
                    <a:lumMod val="75000"/>
                  </a:schemeClr>
                </a:solidFill>
                <a:latin typeface="+mj-lt"/>
                <a:ea typeface="Open Sans" panose="020B0606030504020204" pitchFamily="34" charset="0"/>
                <a:cs typeface="Open Sans" panose="020B0606030504020204" pitchFamily="34" charset="0"/>
              </a:rPr>
              <a:t>.com</a:t>
            </a:r>
            <a:endParaRPr lang="en-US" sz="2800">
              <a:solidFill>
                <a:schemeClr val="accent1"/>
              </a:solidFill>
              <a:latin typeface="+mj-lt"/>
              <a:ea typeface="Open Sans" panose="020B0606030504020204" pitchFamily="34" charset="0"/>
              <a:cs typeface="Open Sans" panose="020B0606030504020204" pitchFamily="34" charset="0"/>
            </a:endParaRPr>
          </a:p>
        </p:txBody>
      </p:sp>
      <p:grpSp>
        <p:nvGrpSpPr>
          <p:cNvPr id="9" name="Group 8">
            <a:extLst>
              <a:ext uri="{FF2B5EF4-FFF2-40B4-BE49-F238E27FC236}">
                <a16:creationId xmlns:a16="http://schemas.microsoft.com/office/drawing/2014/main" id="{07252281-67BF-205E-CA10-D68176410270}"/>
              </a:ext>
            </a:extLst>
          </p:cNvPr>
          <p:cNvGrpSpPr/>
          <p:nvPr userDrawn="1"/>
        </p:nvGrpSpPr>
        <p:grpSpPr>
          <a:xfrm>
            <a:off x="0" y="13549745"/>
            <a:ext cx="24688800" cy="193964"/>
            <a:chOff x="0" y="13522036"/>
            <a:chExt cx="24688800" cy="193964"/>
          </a:xfrm>
        </p:grpSpPr>
        <p:sp>
          <p:nvSpPr>
            <p:cNvPr id="11" name="Rectangle 10">
              <a:extLst>
                <a:ext uri="{FF2B5EF4-FFF2-40B4-BE49-F238E27FC236}">
                  <a16:creationId xmlns:a16="http://schemas.microsoft.com/office/drawing/2014/main" id="{6E7B992A-32FC-61B9-4E9C-841A010AB3DD}"/>
                </a:ext>
              </a:extLst>
            </p:cNvPr>
            <p:cNvSpPr/>
            <p:nvPr/>
          </p:nvSpPr>
          <p:spPr>
            <a:xfrm>
              <a:off x="0" y="13522036"/>
              <a:ext cx="12344400" cy="1939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Rectangle 16">
              <a:extLst>
                <a:ext uri="{FF2B5EF4-FFF2-40B4-BE49-F238E27FC236}">
                  <a16:creationId xmlns:a16="http://schemas.microsoft.com/office/drawing/2014/main" id="{7FC6D72D-89C6-3DBE-08B3-F63F12EBC1C7}"/>
                </a:ext>
              </a:extLst>
            </p:cNvPr>
            <p:cNvSpPr/>
            <p:nvPr/>
          </p:nvSpPr>
          <p:spPr>
            <a:xfrm>
              <a:off x="12344400" y="13522036"/>
              <a:ext cx="12344400" cy="1939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9804399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3" name="Picture Placeholder 15">
            <a:extLst>
              <a:ext uri="{FF2B5EF4-FFF2-40B4-BE49-F238E27FC236}">
                <a16:creationId xmlns:a16="http://schemas.microsoft.com/office/drawing/2014/main" id="{B3BE771C-7AD1-7412-1504-5BF08347A09C}"/>
              </a:ext>
            </a:extLst>
          </p:cNvPr>
          <p:cNvSpPr>
            <a:spLocks noGrp="1"/>
          </p:cNvSpPr>
          <p:nvPr>
            <p:ph type="pic" sz="quarter" idx="10"/>
          </p:nvPr>
        </p:nvSpPr>
        <p:spPr>
          <a:xfrm>
            <a:off x="1726113" y="3671044"/>
            <a:ext cx="5049982" cy="5909373"/>
          </a:xfrm>
          <a:prstGeom prst="roundRect">
            <a:avLst>
              <a:gd name="adj" fmla="val 891"/>
            </a:avLst>
          </a:prstGeom>
          <a:solidFill>
            <a:schemeClr val="bg1"/>
          </a:solidFill>
          <a:effectLst>
            <a:outerShdw blurRad="546100" dist="381000" dir="2700000" algn="tl" rotWithShape="0">
              <a:prstClr val="black">
                <a:alpha val="12000"/>
              </a:prstClr>
            </a:outerShdw>
          </a:effectLst>
        </p:spPr>
        <p:txBody>
          <a:bodyPr wrap="square" anchor="ctr">
            <a:noAutofit/>
          </a:bodyPr>
          <a:lstStyle>
            <a:lvl1pPr marL="0" indent="0" algn="ctr">
              <a:buNone/>
              <a:defRPr sz="3200">
                <a:solidFill>
                  <a:schemeClr val="bg1">
                    <a:lumMod val="75000"/>
                  </a:schemeClr>
                </a:solidFill>
                <a:latin typeface="Roboto Light" panose="02000000000000000000" pitchFamily="2" charset="0"/>
              </a:defRPr>
            </a:lvl1pPr>
          </a:lstStyle>
          <a:p>
            <a:endParaRPr lang="id-ID"/>
          </a:p>
        </p:txBody>
      </p:sp>
      <p:sp>
        <p:nvSpPr>
          <p:cNvPr id="12" name="Picture Placeholder 15">
            <a:extLst>
              <a:ext uri="{FF2B5EF4-FFF2-40B4-BE49-F238E27FC236}">
                <a16:creationId xmlns:a16="http://schemas.microsoft.com/office/drawing/2014/main" id="{CB3AFB7B-E30A-88F1-1106-F415545467DA}"/>
              </a:ext>
            </a:extLst>
          </p:cNvPr>
          <p:cNvSpPr>
            <a:spLocks noGrp="1"/>
          </p:cNvSpPr>
          <p:nvPr>
            <p:ph type="pic" sz="quarter" idx="11"/>
          </p:nvPr>
        </p:nvSpPr>
        <p:spPr>
          <a:xfrm>
            <a:off x="7046259" y="6026316"/>
            <a:ext cx="5049982" cy="5909373"/>
          </a:xfrm>
          <a:prstGeom prst="roundRect">
            <a:avLst>
              <a:gd name="adj" fmla="val 891"/>
            </a:avLst>
          </a:prstGeom>
          <a:solidFill>
            <a:schemeClr val="bg1"/>
          </a:solidFill>
          <a:effectLst>
            <a:outerShdw blurRad="546100" dist="381000" dir="2700000" algn="tl" rotWithShape="0">
              <a:prstClr val="black">
                <a:alpha val="12000"/>
              </a:prstClr>
            </a:outerShdw>
          </a:effectLst>
        </p:spPr>
        <p:txBody>
          <a:bodyPr wrap="square" anchor="ctr">
            <a:noAutofit/>
          </a:bodyPr>
          <a:lstStyle>
            <a:lvl1pPr marL="0" indent="0" algn="ctr">
              <a:buNone/>
              <a:defRPr sz="3200">
                <a:solidFill>
                  <a:schemeClr val="bg1">
                    <a:lumMod val="75000"/>
                  </a:schemeClr>
                </a:solidFill>
                <a:latin typeface="Roboto Light" panose="02000000000000000000" pitchFamily="2" charset="0"/>
              </a:defRPr>
            </a:lvl1pPr>
          </a:lstStyle>
          <a:p>
            <a:endParaRPr lang="id-ID"/>
          </a:p>
        </p:txBody>
      </p:sp>
      <p:sp>
        <p:nvSpPr>
          <p:cNvPr id="16" name="Foliennummer">
            <a:extLst>
              <a:ext uri="{FF2B5EF4-FFF2-40B4-BE49-F238E27FC236}">
                <a16:creationId xmlns:a16="http://schemas.microsoft.com/office/drawing/2014/main" id="{181382F1-56D0-D716-33BA-7552F52D6C4D}"/>
              </a:ext>
            </a:extLst>
          </p:cNvPr>
          <p:cNvSpPr txBox="1">
            <a:spLocks noGrp="1"/>
          </p:cNvSpPr>
          <p:nvPr>
            <p:ph type="sldNum" sz="quarter" idx="4"/>
          </p:nvPr>
        </p:nvSpPr>
        <p:spPr>
          <a:xfrm>
            <a:off x="22202862" y="12422119"/>
            <a:ext cx="1645395" cy="636712"/>
          </a:xfrm>
          <a:prstGeom prst="rect">
            <a:avLst/>
          </a:prstGeom>
          <a:ln w="12700">
            <a:miter lim="400000"/>
          </a:ln>
        </p:spPr>
        <p:txBody>
          <a:bodyPr lIns="71437" tIns="71437" rIns="71437" bIns="71437">
            <a:spAutoFit/>
          </a:bodyPr>
          <a:lstStyle>
            <a:lvl1pPr algn="r">
              <a:lnSpc>
                <a:spcPct val="100000"/>
              </a:lnSpc>
              <a:defRPr sz="3200">
                <a:solidFill>
                  <a:schemeClr val="accent1"/>
                </a:solidFill>
                <a:latin typeface="+mj-lt"/>
                <a:ea typeface="Helvetica Neue Light"/>
                <a:cs typeface="Helvetica Neue Light"/>
                <a:sym typeface="Helvetica Neue Light"/>
              </a:defRPr>
            </a:lvl1pPr>
          </a:lstStyle>
          <a:p>
            <a:fld id="{86CB4B4D-7CA3-9044-876B-883B54F8677D}" type="slidenum">
              <a:rPr lang="id-ID" smtClean="0"/>
              <a:pPr/>
              <a:t>‹#›</a:t>
            </a:fld>
            <a:endParaRPr lang="id-ID"/>
          </a:p>
        </p:txBody>
      </p:sp>
      <p:sp>
        <p:nvSpPr>
          <p:cNvPr id="17" name="TextBox 16">
            <a:extLst>
              <a:ext uri="{FF2B5EF4-FFF2-40B4-BE49-F238E27FC236}">
                <a16:creationId xmlns:a16="http://schemas.microsoft.com/office/drawing/2014/main" id="{59BF1C5C-468C-17E3-C452-908EA62F3F69}"/>
              </a:ext>
            </a:extLst>
          </p:cNvPr>
          <p:cNvSpPr txBox="1"/>
          <p:nvPr userDrawn="1"/>
        </p:nvSpPr>
        <p:spPr>
          <a:xfrm>
            <a:off x="22492821" y="12458312"/>
            <a:ext cx="870751" cy="461665"/>
          </a:xfrm>
          <a:prstGeom prst="rect">
            <a:avLst/>
          </a:prstGeom>
          <a:noFill/>
        </p:spPr>
        <p:txBody>
          <a:bodyPr wrap="none" rtlCol="0">
            <a:spAutoFit/>
          </a:bodyPr>
          <a:lstStyle/>
          <a:p>
            <a:r>
              <a:rPr lang="id-ID" sz="2400" err="1">
                <a:solidFill>
                  <a:schemeClr val="bg1">
                    <a:lumMod val="75000"/>
                  </a:schemeClr>
                </a:solidFill>
                <a:latin typeface="+mj-lt"/>
              </a:rPr>
              <a:t>page</a:t>
            </a:r>
            <a:endParaRPr lang="id-ID" sz="2400">
              <a:solidFill>
                <a:schemeClr val="bg1">
                  <a:lumMod val="75000"/>
                </a:schemeClr>
              </a:solidFill>
              <a:latin typeface="+mj-lt"/>
            </a:endParaRPr>
          </a:p>
        </p:txBody>
      </p:sp>
      <p:sp>
        <p:nvSpPr>
          <p:cNvPr id="2" name="Title Placeholder 1">
            <a:extLst>
              <a:ext uri="{FF2B5EF4-FFF2-40B4-BE49-F238E27FC236}">
                <a16:creationId xmlns:a16="http://schemas.microsoft.com/office/drawing/2014/main" id="{CE1ED9B6-7BBF-8D50-02A1-3A5D399F0CD8}"/>
              </a:ext>
            </a:extLst>
          </p:cNvPr>
          <p:cNvSpPr>
            <a:spLocks noGrp="1"/>
          </p:cNvSpPr>
          <p:nvPr>
            <p:ph type="title" hasCustomPrompt="1"/>
          </p:nvPr>
        </p:nvSpPr>
        <p:spPr>
          <a:xfrm>
            <a:off x="576856" y="808891"/>
            <a:ext cx="11471708" cy="1098550"/>
          </a:xfrm>
          <a:prstGeom prst="rect">
            <a:avLst/>
          </a:prstGeom>
        </p:spPr>
        <p:txBody>
          <a:bodyPr vert="horz" lIns="91440" tIns="45720" rIns="91440" bIns="45720" rtlCol="0" anchor="t">
            <a:normAutofit/>
          </a:bodyPr>
          <a:lstStyle>
            <a:lvl1pPr>
              <a:lnSpc>
                <a:spcPct val="100000"/>
              </a:lnSpc>
              <a:defRPr sz="6000" b="1">
                <a:solidFill>
                  <a:schemeClr val="accent2"/>
                </a:solidFill>
              </a:defRPr>
            </a:lvl1pPr>
          </a:lstStyle>
          <a:p>
            <a:r>
              <a:rPr lang="id-ID" err="1"/>
              <a:t>Tittle</a:t>
            </a:r>
            <a:r>
              <a:rPr lang="id-ID"/>
              <a:t> Here</a:t>
            </a:r>
          </a:p>
        </p:txBody>
      </p:sp>
      <p:grpSp>
        <p:nvGrpSpPr>
          <p:cNvPr id="3" name="Group 2">
            <a:extLst>
              <a:ext uri="{FF2B5EF4-FFF2-40B4-BE49-F238E27FC236}">
                <a16:creationId xmlns:a16="http://schemas.microsoft.com/office/drawing/2014/main" id="{46733467-FE98-5C3E-22DB-363389EF5C79}"/>
              </a:ext>
            </a:extLst>
          </p:cNvPr>
          <p:cNvGrpSpPr/>
          <p:nvPr userDrawn="1"/>
        </p:nvGrpSpPr>
        <p:grpSpPr>
          <a:xfrm>
            <a:off x="704426" y="473357"/>
            <a:ext cx="1182605" cy="121181"/>
            <a:chOff x="5903100" y="5469517"/>
            <a:chExt cx="1110996" cy="121181"/>
          </a:xfrm>
        </p:grpSpPr>
        <p:sp>
          <p:nvSpPr>
            <p:cNvPr id="4" name="Rectangle: Rounded Corners 3">
              <a:extLst>
                <a:ext uri="{FF2B5EF4-FFF2-40B4-BE49-F238E27FC236}">
                  <a16:creationId xmlns:a16="http://schemas.microsoft.com/office/drawing/2014/main" id="{623803E8-7DAB-FF40-85A1-A6D8DC04536A}"/>
                </a:ext>
              </a:extLst>
            </p:cNvPr>
            <p:cNvSpPr/>
            <p:nvPr/>
          </p:nvSpPr>
          <p:spPr bwMode="auto">
            <a:xfrm flipV="1">
              <a:off x="5903100" y="5469517"/>
              <a:ext cx="783243" cy="121181"/>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anchor="ctr"/>
            <a:lstStyle/>
            <a:p>
              <a:pPr algn="ctr" defTabSz="914217">
                <a:defRPr/>
              </a:pPr>
              <a:endParaRPr lang="en-US" sz="900">
                <a:latin typeface="Calibri Light"/>
              </a:endParaRPr>
            </a:p>
          </p:txBody>
        </p:sp>
        <p:sp>
          <p:nvSpPr>
            <p:cNvPr id="5" name="Rectangle: Rounded Corners 4">
              <a:extLst>
                <a:ext uri="{FF2B5EF4-FFF2-40B4-BE49-F238E27FC236}">
                  <a16:creationId xmlns:a16="http://schemas.microsoft.com/office/drawing/2014/main" id="{0372E28C-0426-ACD1-0EC2-8ECF609CA18F}"/>
                </a:ext>
              </a:extLst>
            </p:cNvPr>
            <p:cNvSpPr/>
            <p:nvPr/>
          </p:nvSpPr>
          <p:spPr bwMode="auto">
            <a:xfrm flipV="1">
              <a:off x="6770083" y="5469517"/>
              <a:ext cx="244013" cy="121181"/>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anchor="ctr"/>
            <a:lstStyle/>
            <a:p>
              <a:pPr algn="ctr" defTabSz="914217">
                <a:defRPr/>
              </a:pPr>
              <a:endParaRPr lang="en-US" sz="900">
                <a:latin typeface="Calibri Light"/>
              </a:endParaRPr>
            </a:p>
          </p:txBody>
        </p:sp>
      </p:grpSp>
      <p:sp>
        <p:nvSpPr>
          <p:cNvPr id="7" name="Google Shape;60;p14">
            <a:extLst>
              <a:ext uri="{FF2B5EF4-FFF2-40B4-BE49-F238E27FC236}">
                <a16:creationId xmlns:a16="http://schemas.microsoft.com/office/drawing/2014/main" id="{FC9D1450-E0AA-3907-165A-D2050D345E40}"/>
              </a:ext>
            </a:extLst>
          </p:cNvPr>
          <p:cNvSpPr txBox="1">
            <a:spLocks/>
          </p:cNvSpPr>
          <p:nvPr userDrawn="1"/>
        </p:nvSpPr>
        <p:spPr>
          <a:xfrm>
            <a:off x="1039977" y="12362567"/>
            <a:ext cx="3805410" cy="755815"/>
          </a:xfrm>
          <a:prstGeom prst="rect">
            <a:avLst/>
          </a:prstGeom>
        </p:spPr>
        <p:txBody>
          <a:bodyPr spcFirstLastPara="1" wrap="square" lIns="91425" tIns="91425" rIns="91425" bIns="91425" anchor="t" anchorCtr="0">
            <a:noAutofit/>
          </a:bodyPr>
          <a:lst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indent="0">
              <a:lnSpc>
                <a:spcPct val="100000"/>
              </a:lnSpc>
              <a:spcBef>
                <a:spcPts val="0"/>
              </a:spcBef>
              <a:spcAft>
                <a:spcPts val="1200"/>
              </a:spcAft>
              <a:buFont typeface="Arial" panose="020B0604020202020204" pitchFamily="34" charset="0"/>
              <a:buNone/>
            </a:pPr>
            <a:r>
              <a:rPr lang="id-ID" sz="2800">
                <a:solidFill>
                  <a:schemeClr val="bg2">
                    <a:lumMod val="75000"/>
                  </a:schemeClr>
                </a:solidFill>
                <a:latin typeface="+mj-lt"/>
                <a:ea typeface="Open Sans" panose="020B0606030504020204" pitchFamily="34" charset="0"/>
                <a:cs typeface="Open Sans" panose="020B0606030504020204" pitchFamily="34" charset="0"/>
              </a:rPr>
              <a:t>www.</a:t>
            </a:r>
            <a:r>
              <a:rPr lang="id-ID" sz="2800">
                <a:solidFill>
                  <a:schemeClr val="accent2"/>
                </a:solidFill>
                <a:latin typeface="+mj-lt"/>
                <a:ea typeface="Open Sans" panose="020B0606030504020204" pitchFamily="34" charset="0"/>
                <a:cs typeface="Open Sans" panose="020B0606030504020204" pitchFamily="34" charset="0"/>
              </a:rPr>
              <a:t>website</a:t>
            </a:r>
            <a:r>
              <a:rPr lang="id-ID" sz="2800">
                <a:solidFill>
                  <a:schemeClr val="bg2">
                    <a:lumMod val="75000"/>
                  </a:schemeClr>
                </a:solidFill>
                <a:latin typeface="+mj-lt"/>
                <a:ea typeface="Open Sans" panose="020B0606030504020204" pitchFamily="34" charset="0"/>
                <a:cs typeface="Open Sans" panose="020B0606030504020204" pitchFamily="34" charset="0"/>
              </a:rPr>
              <a:t>.com</a:t>
            </a:r>
            <a:endParaRPr lang="en-US" sz="2800">
              <a:solidFill>
                <a:schemeClr val="accent1"/>
              </a:solidFill>
              <a:latin typeface="+mj-lt"/>
              <a:ea typeface="Open Sans" panose="020B0606030504020204" pitchFamily="34" charset="0"/>
              <a:cs typeface="Open Sans" panose="020B0606030504020204" pitchFamily="34" charset="0"/>
            </a:endParaRPr>
          </a:p>
        </p:txBody>
      </p:sp>
      <p:grpSp>
        <p:nvGrpSpPr>
          <p:cNvPr id="9" name="Group 8">
            <a:extLst>
              <a:ext uri="{FF2B5EF4-FFF2-40B4-BE49-F238E27FC236}">
                <a16:creationId xmlns:a16="http://schemas.microsoft.com/office/drawing/2014/main" id="{002AB2D0-92ED-8580-BDB0-05A397B1EEBC}"/>
              </a:ext>
            </a:extLst>
          </p:cNvPr>
          <p:cNvGrpSpPr/>
          <p:nvPr userDrawn="1"/>
        </p:nvGrpSpPr>
        <p:grpSpPr>
          <a:xfrm>
            <a:off x="0" y="13549745"/>
            <a:ext cx="24688800" cy="193964"/>
            <a:chOff x="0" y="13522036"/>
            <a:chExt cx="24688800" cy="193964"/>
          </a:xfrm>
        </p:grpSpPr>
        <p:sp>
          <p:nvSpPr>
            <p:cNvPr id="11" name="Rectangle 10">
              <a:extLst>
                <a:ext uri="{FF2B5EF4-FFF2-40B4-BE49-F238E27FC236}">
                  <a16:creationId xmlns:a16="http://schemas.microsoft.com/office/drawing/2014/main" id="{782CE2D2-79E6-CFCB-F357-84AB16B83223}"/>
                </a:ext>
              </a:extLst>
            </p:cNvPr>
            <p:cNvSpPr/>
            <p:nvPr/>
          </p:nvSpPr>
          <p:spPr>
            <a:xfrm>
              <a:off x="0" y="13522036"/>
              <a:ext cx="12344400" cy="1939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8" name="Rectangle 17">
              <a:extLst>
                <a:ext uri="{FF2B5EF4-FFF2-40B4-BE49-F238E27FC236}">
                  <a16:creationId xmlns:a16="http://schemas.microsoft.com/office/drawing/2014/main" id="{ABC60153-ED6C-EF4B-1E51-B3A31EE93DF3}"/>
                </a:ext>
              </a:extLst>
            </p:cNvPr>
            <p:cNvSpPr/>
            <p:nvPr/>
          </p:nvSpPr>
          <p:spPr>
            <a:xfrm>
              <a:off x="12344400" y="13522036"/>
              <a:ext cx="12344400" cy="1939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3382134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3DDF996-9144-1B39-E8EE-F6F52B6EA6DB}"/>
              </a:ext>
            </a:extLst>
          </p:cNvPr>
          <p:cNvSpPr/>
          <p:nvPr userDrawn="1"/>
        </p:nvSpPr>
        <p:spPr>
          <a:xfrm>
            <a:off x="0" y="0"/>
            <a:ext cx="24688800" cy="13716000"/>
          </a:xfrm>
          <a:prstGeom prst="rect">
            <a:avLst/>
          </a:prstGeom>
          <a:gradFill flip="none" rotWithShape="1">
            <a:gsLst>
              <a:gs pos="51000">
                <a:schemeClr val="tx1"/>
              </a:gs>
              <a:gs pos="0">
                <a:schemeClr val="accent1">
                  <a:lumMod val="61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Title Placeholder 1">
            <a:extLst>
              <a:ext uri="{FF2B5EF4-FFF2-40B4-BE49-F238E27FC236}">
                <a16:creationId xmlns:a16="http://schemas.microsoft.com/office/drawing/2014/main" id="{9E186FA3-E283-47D9-B9B9-AF9C14323442}"/>
              </a:ext>
            </a:extLst>
          </p:cNvPr>
          <p:cNvSpPr>
            <a:spLocks noGrp="1"/>
          </p:cNvSpPr>
          <p:nvPr>
            <p:ph type="title" hasCustomPrompt="1"/>
          </p:nvPr>
        </p:nvSpPr>
        <p:spPr>
          <a:xfrm>
            <a:off x="576856" y="821408"/>
            <a:ext cx="11471708" cy="1098550"/>
          </a:xfrm>
          <a:prstGeom prst="rect">
            <a:avLst/>
          </a:prstGeom>
        </p:spPr>
        <p:txBody>
          <a:bodyPr vert="horz" lIns="91440" tIns="45720" rIns="91440" bIns="45720" rtlCol="0" anchor="t">
            <a:normAutofit/>
          </a:bodyPr>
          <a:lstStyle>
            <a:lvl1pPr>
              <a:lnSpc>
                <a:spcPct val="100000"/>
              </a:lnSpc>
              <a:defRPr sz="6000" b="1">
                <a:solidFill>
                  <a:schemeClr val="bg1"/>
                </a:solidFill>
              </a:defRPr>
            </a:lvl1pPr>
          </a:lstStyle>
          <a:p>
            <a:r>
              <a:rPr lang="id-ID" dirty="0" err="1"/>
              <a:t>Tittle</a:t>
            </a:r>
            <a:r>
              <a:rPr lang="id-ID" dirty="0"/>
              <a:t> Here</a:t>
            </a:r>
          </a:p>
        </p:txBody>
      </p:sp>
      <p:grpSp>
        <p:nvGrpSpPr>
          <p:cNvPr id="4" name="Group 3">
            <a:extLst>
              <a:ext uri="{FF2B5EF4-FFF2-40B4-BE49-F238E27FC236}">
                <a16:creationId xmlns:a16="http://schemas.microsoft.com/office/drawing/2014/main" id="{791F9E48-7F5D-5143-F646-F52934D1B306}"/>
              </a:ext>
            </a:extLst>
          </p:cNvPr>
          <p:cNvGrpSpPr/>
          <p:nvPr userDrawn="1"/>
        </p:nvGrpSpPr>
        <p:grpSpPr>
          <a:xfrm>
            <a:off x="704426" y="485874"/>
            <a:ext cx="1182605" cy="121181"/>
            <a:chOff x="5903100" y="5469517"/>
            <a:chExt cx="1110996" cy="121181"/>
          </a:xfrm>
        </p:grpSpPr>
        <p:sp>
          <p:nvSpPr>
            <p:cNvPr id="5" name="Rectangle: Rounded Corners 4">
              <a:extLst>
                <a:ext uri="{FF2B5EF4-FFF2-40B4-BE49-F238E27FC236}">
                  <a16:creationId xmlns:a16="http://schemas.microsoft.com/office/drawing/2014/main" id="{A792067E-0CB8-C1FA-D846-5F7DE4CF913D}"/>
                </a:ext>
              </a:extLst>
            </p:cNvPr>
            <p:cNvSpPr/>
            <p:nvPr/>
          </p:nvSpPr>
          <p:spPr bwMode="auto">
            <a:xfrm flipV="1">
              <a:off x="5903100" y="5469517"/>
              <a:ext cx="783243" cy="121181"/>
            </a:xfrm>
            <a:prstGeom prst="roundRect">
              <a:avLst>
                <a:gd name="adj" fmla="val 5000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anchor="ctr"/>
            <a:lstStyle/>
            <a:p>
              <a:pPr algn="ctr" defTabSz="914217">
                <a:defRPr/>
              </a:pPr>
              <a:endParaRPr lang="en-US" sz="900" dirty="0">
                <a:latin typeface="Calibri Light"/>
              </a:endParaRPr>
            </a:p>
          </p:txBody>
        </p:sp>
        <p:sp>
          <p:nvSpPr>
            <p:cNvPr id="6" name="Rectangle: Rounded Corners 5">
              <a:extLst>
                <a:ext uri="{FF2B5EF4-FFF2-40B4-BE49-F238E27FC236}">
                  <a16:creationId xmlns:a16="http://schemas.microsoft.com/office/drawing/2014/main" id="{C538F637-E746-1591-6614-D63598DFC0E6}"/>
                </a:ext>
              </a:extLst>
            </p:cNvPr>
            <p:cNvSpPr/>
            <p:nvPr/>
          </p:nvSpPr>
          <p:spPr bwMode="auto">
            <a:xfrm flipV="1">
              <a:off x="6770083" y="5469517"/>
              <a:ext cx="244013" cy="121181"/>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anchor="ctr"/>
            <a:lstStyle/>
            <a:p>
              <a:pPr algn="ctr" defTabSz="914217">
                <a:defRPr/>
              </a:pPr>
              <a:endParaRPr lang="en-US" sz="900" dirty="0">
                <a:latin typeface="Calibri Light"/>
              </a:endParaRPr>
            </a:p>
          </p:txBody>
        </p:sp>
      </p:grpSp>
      <p:sp>
        <p:nvSpPr>
          <p:cNvPr id="8" name="Foliennummer">
            <a:extLst>
              <a:ext uri="{FF2B5EF4-FFF2-40B4-BE49-F238E27FC236}">
                <a16:creationId xmlns:a16="http://schemas.microsoft.com/office/drawing/2014/main" id="{777270B1-BE46-6203-FB57-A49431C66499}"/>
              </a:ext>
            </a:extLst>
          </p:cNvPr>
          <p:cNvSpPr txBox="1">
            <a:spLocks noGrp="1"/>
          </p:cNvSpPr>
          <p:nvPr>
            <p:ph type="sldNum" sz="quarter" idx="4"/>
          </p:nvPr>
        </p:nvSpPr>
        <p:spPr>
          <a:xfrm>
            <a:off x="22202862" y="12422119"/>
            <a:ext cx="1645395" cy="636712"/>
          </a:xfrm>
          <a:prstGeom prst="rect">
            <a:avLst/>
          </a:prstGeom>
          <a:ln w="12700">
            <a:miter lim="400000"/>
          </a:ln>
        </p:spPr>
        <p:txBody>
          <a:bodyPr lIns="71437" tIns="71437" rIns="71437" bIns="71437">
            <a:spAutoFit/>
          </a:bodyPr>
          <a:lstStyle>
            <a:lvl1pPr algn="r">
              <a:lnSpc>
                <a:spcPct val="100000"/>
              </a:lnSpc>
              <a:defRPr sz="3200">
                <a:solidFill>
                  <a:schemeClr val="bg1"/>
                </a:solidFill>
                <a:latin typeface="+mj-lt"/>
                <a:ea typeface="Helvetica Neue Light"/>
                <a:cs typeface="Helvetica Neue Light"/>
                <a:sym typeface="Helvetica Neue Light"/>
              </a:defRPr>
            </a:lvl1pPr>
          </a:lstStyle>
          <a:p>
            <a:fld id="{86CB4B4D-7CA3-9044-876B-883B54F8677D}" type="slidenum">
              <a:rPr lang="id-ID" smtClean="0"/>
              <a:pPr/>
              <a:t>‹#›</a:t>
            </a:fld>
            <a:endParaRPr lang="id-ID" dirty="0"/>
          </a:p>
        </p:txBody>
      </p:sp>
      <p:sp>
        <p:nvSpPr>
          <p:cNvPr id="10" name="TextBox 9">
            <a:extLst>
              <a:ext uri="{FF2B5EF4-FFF2-40B4-BE49-F238E27FC236}">
                <a16:creationId xmlns:a16="http://schemas.microsoft.com/office/drawing/2014/main" id="{C3A4A456-9FD1-854F-AC57-A6C5E22D400F}"/>
              </a:ext>
            </a:extLst>
          </p:cNvPr>
          <p:cNvSpPr txBox="1"/>
          <p:nvPr userDrawn="1"/>
        </p:nvSpPr>
        <p:spPr>
          <a:xfrm>
            <a:off x="22492821" y="12458312"/>
            <a:ext cx="906017" cy="461665"/>
          </a:xfrm>
          <a:prstGeom prst="rect">
            <a:avLst/>
          </a:prstGeom>
          <a:noFill/>
        </p:spPr>
        <p:txBody>
          <a:bodyPr wrap="none" rtlCol="0">
            <a:spAutoFit/>
          </a:bodyPr>
          <a:lstStyle/>
          <a:p>
            <a:r>
              <a:rPr lang="id-ID" sz="2400" dirty="0" err="1">
                <a:solidFill>
                  <a:schemeClr val="bg1">
                    <a:lumMod val="85000"/>
                  </a:schemeClr>
                </a:solidFill>
              </a:rPr>
              <a:t>page</a:t>
            </a:r>
            <a:endParaRPr lang="id-ID" sz="2400" dirty="0">
              <a:solidFill>
                <a:schemeClr val="bg1">
                  <a:lumMod val="85000"/>
                </a:schemeClr>
              </a:solidFill>
            </a:endParaRPr>
          </a:p>
        </p:txBody>
      </p:sp>
      <p:grpSp>
        <p:nvGrpSpPr>
          <p:cNvPr id="14" name="Group 13">
            <a:extLst>
              <a:ext uri="{FF2B5EF4-FFF2-40B4-BE49-F238E27FC236}">
                <a16:creationId xmlns:a16="http://schemas.microsoft.com/office/drawing/2014/main" id="{404A0D23-E824-CBA2-5BBF-BC5719482197}"/>
              </a:ext>
            </a:extLst>
          </p:cNvPr>
          <p:cNvGrpSpPr/>
          <p:nvPr userDrawn="1"/>
        </p:nvGrpSpPr>
        <p:grpSpPr>
          <a:xfrm>
            <a:off x="0" y="13549745"/>
            <a:ext cx="24688800" cy="193964"/>
            <a:chOff x="0" y="13522036"/>
            <a:chExt cx="24688800" cy="193964"/>
          </a:xfrm>
        </p:grpSpPr>
        <p:sp>
          <p:nvSpPr>
            <p:cNvPr id="15" name="Rectangle 14">
              <a:extLst>
                <a:ext uri="{FF2B5EF4-FFF2-40B4-BE49-F238E27FC236}">
                  <a16:creationId xmlns:a16="http://schemas.microsoft.com/office/drawing/2014/main" id="{DDF00E0B-E4AF-7CDD-DFA3-EE8FA9DCA4AE}"/>
                </a:ext>
              </a:extLst>
            </p:cNvPr>
            <p:cNvSpPr/>
            <p:nvPr/>
          </p:nvSpPr>
          <p:spPr>
            <a:xfrm>
              <a:off x="0" y="13522036"/>
              <a:ext cx="12344400" cy="1939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6" name="Rectangle 15">
              <a:extLst>
                <a:ext uri="{FF2B5EF4-FFF2-40B4-BE49-F238E27FC236}">
                  <a16:creationId xmlns:a16="http://schemas.microsoft.com/office/drawing/2014/main" id="{B3CA35CC-DBDC-15CD-1AE7-871E8A46AA41}"/>
                </a:ext>
              </a:extLst>
            </p:cNvPr>
            <p:cNvSpPr/>
            <p:nvPr/>
          </p:nvSpPr>
          <p:spPr>
            <a:xfrm>
              <a:off x="12344400" y="13522036"/>
              <a:ext cx="12344400" cy="1939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spTree>
    <p:extLst>
      <p:ext uri="{BB962C8B-B14F-4D97-AF65-F5344CB8AC3E}">
        <p14:creationId xmlns:p14="http://schemas.microsoft.com/office/powerpoint/2010/main" val="1869087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Blan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1735C3E-4CEB-5209-92AF-8D0C71485158}"/>
              </a:ext>
            </a:extLst>
          </p:cNvPr>
          <p:cNvSpPr/>
          <p:nvPr userDrawn="1"/>
        </p:nvSpPr>
        <p:spPr>
          <a:xfrm>
            <a:off x="0" y="0"/>
            <a:ext cx="24688800" cy="13716000"/>
          </a:xfrm>
          <a:prstGeom prst="rect">
            <a:avLst/>
          </a:prstGeom>
          <a:gradFill flip="none" rotWithShape="1">
            <a:gsLst>
              <a:gs pos="51000">
                <a:schemeClr val="tx1"/>
              </a:gs>
              <a:gs pos="0">
                <a:schemeClr val="accent1">
                  <a:lumMod val="61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Picture Placeholder 15">
            <a:extLst>
              <a:ext uri="{FF2B5EF4-FFF2-40B4-BE49-F238E27FC236}">
                <a16:creationId xmlns:a16="http://schemas.microsoft.com/office/drawing/2014/main" id="{F12FA5C9-17BB-731C-76B4-925CBBCF8237}"/>
              </a:ext>
            </a:extLst>
          </p:cNvPr>
          <p:cNvSpPr>
            <a:spLocks noGrp="1"/>
          </p:cNvSpPr>
          <p:nvPr>
            <p:ph type="pic" sz="quarter" idx="10"/>
          </p:nvPr>
        </p:nvSpPr>
        <p:spPr>
          <a:xfrm>
            <a:off x="2492189" y="3869569"/>
            <a:ext cx="5109882" cy="7153836"/>
          </a:xfrm>
          <a:prstGeom prst="roundRect">
            <a:avLst>
              <a:gd name="adj" fmla="val 891"/>
            </a:avLst>
          </a:prstGeom>
          <a:solidFill>
            <a:schemeClr val="bg1"/>
          </a:solidFill>
          <a:effectLst>
            <a:outerShdw blurRad="546100" dist="381000" dir="2700000" algn="tl" rotWithShape="0">
              <a:prstClr val="black">
                <a:alpha val="12000"/>
              </a:prstClr>
            </a:outerShdw>
          </a:effectLst>
        </p:spPr>
        <p:txBody>
          <a:bodyPr wrap="square" anchor="ctr">
            <a:noAutofit/>
          </a:bodyPr>
          <a:lstStyle>
            <a:lvl1pPr marL="0" indent="0" algn="ctr">
              <a:buNone/>
              <a:defRPr sz="3200">
                <a:solidFill>
                  <a:schemeClr val="bg1">
                    <a:lumMod val="75000"/>
                  </a:schemeClr>
                </a:solidFill>
                <a:latin typeface="Roboto Light" panose="02000000000000000000" pitchFamily="2" charset="0"/>
              </a:defRPr>
            </a:lvl1pPr>
          </a:lstStyle>
          <a:p>
            <a:endParaRPr lang="id-ID"/>
          </a:p>
        </p:txBody>
      </p:sp>
      <p:sp>
        <p:nvSpPr>
          <p:cNvPr id="16" name="Picture Placeholder 15">
            <a:extLst>
              <a:ext uri="{FF2B5EF4-FFF2-40B4-BE49-F238E27FC236}">
                <a16:creationId xmlns:a16="http://schemas.microsoft.com/office/drawing/2014/main" id="{EE66B040-BE36-2831-AB15-4CBD5AE1CC81}"/>
              </a:ext>
            </a:extLst>
          </p:cNvPr>
          <p:cNvSpPr>
            <a:spLocks noGrp="1"/>
          </p:cNvSpPr>
          <p:nvPr>
            <p:ph type="pic" sz="quarter" idx="11"/>
          </p:nvPr>
        </p:nvSpPr>
        <p:spPr>
          <a:xfrm>
            <a:off x="8223722" y="3869569"/>
            <a:ext cx="5109882" cy="7153836"/>
          </a:xfrm>
          <a:prstGeom prst="roundRect">
            <a:avLst>
              <a:gd name="adj" fmla="val 891"/>
            </a:avLst>
          </a:prstGeom>
          <a:solidFill>
            <a:schemeClr val="bg1"/>
          </a:solidFill>
          <a:effectLst>
            <a:outerShdw blurRad="546100" dist="381000" dir="2700000" algn="tl" rotWithShape="0">
              <a:prstClr val="black">
                <a:alpha val="12000"/>
              </a:prstClr>
            </a:outerShdw>
          </a:effectLst>
        </p:spPr>
        <p:txBody>
          <a:bodyPr wrap="square" anchor="ctr">
            <a:noAutofit/>
          </a:bodyPr>
          <a:lstStyle>
            <a:lvl1pPr marL="0" indent="0" algn="ctr">
              <a:buNone/>
              <a:defRPr sz="3200">
                <a:solidFill>
                  <a:schemeClr val="bg1">
                    <a:lumMod val="75000"/>
                  </a:schemeClr>
                </a:solidFill>
                <a:latin typeface="Roboto Light" panose="02000000000000000000" pitchFamily="2" charset="0"/>
              </a:defRPr>
            </a:lvl1pPr>
          </a:lstStyle>
          <a:p>
            <a:endParaRPr lang="id-ID"/>
          </a:p>
        </p:txBody>
      </p:sp>
      <p:sp>
        <p:nvSpPr>
          <p:cNvPr id="7" name="Title Placeholder 1">
            <a:extLst>
              <a:ext uri="{FF2B5EF4-FFF2-40B4-BE49-F238E27FC236}">
                <a16:creationId xmlns:a16="http://schemas.microsoft.com/office/drawing/2014/main" id="{17F099AF-531D-03BA-39E8-BF8C9353A69B}"/>
              </a:ext>
            </a:extLst>
          </p:cNvPr>
          <p:cNvSpPr>
            <a:spLocks noGrp="1"/>
          </p:cNvSpPr>
          <p:nvPr>
            <p:ph type="title" hasCustomPrompt="1"/>
          </p:nvPr>
        </p:nvSpPr>
        <p:spPr>
          <a:xfrm>
            <a:off x="576856" y="821408"/>
            <a:ext cx="11471708" cy="1098550"/>
          </a:xfrm>
          <a:prstGeom prst="rect">
            <a:avLst/>
          </a:prstGeom>
        </p:spPr>
        <p:txBody>
          <a:bodyPr vert="horz" lIns="91440" tIns="45720" rIns="91440" bIns="45720" rtlCol="0" anchor="t">
            <a:normAutofit/>
          </a:bodyPr>
          <a:lstStyle>
            <a:lvl1pPr>
              <a:lnSpc>
                <a:spcPct val="100000"/>
              </a:lnSpc>
              <a:defRPr sz="6000" b="1">
                <a:solidFill>
                  <a:schemeClr val="bg1"/>
                </a:solidFill>
              </a:defRPr>
            </a:lvl1pPr>
          </a:lstStyle>
          <a:p>
            <a:r>
              <a:rPr lang="id-ID" err="1"/>
              <a:t>Tittle</a:t>
            </a:r>
            <a:r>
              <a:rPr lang="id-ID"/>
              <a:t> Here</a:t>
            </a:r>
          </a:p>
        </p:txBody>
      </p:sp>
      <p:grpSp>
        <p:nvGrpSpPr>
          <p:cNvPr id="9" name="Group 8">
            <a:extLst>
              <a:ext uri="{FF2B5EF4-FFF2-40B4-BE49-F238E27FC236}">
                <a16:creationId xmlns:a16="http://schemas.microsoft.com/office/drawing/2014/main" id="{DA199140-91C5-28D2-CADE-4E691423D492}"/>
              </a:ext>
            </a:extLst>
          </p:cNvPr>
          <p:cNvGrpSpPr/>
          <p:nvPr userDrawn="1"/>
        </p:nvGrpSpPr>
        <p:grpSpPr>
          <a:xfrm>
            <a:off x="704426" y="485874"/>
            <a:ext cx="1182605" cy="121181"/>
            <a:chOff x="5903100" y="5469517"/>
            <a:chExt cx="1110996" cy="121181"/>
          </a:xfrm>
        </p:grpSpPr>
        <p:sp>
          <p:nvSpPr>
            <p:cNvPr id="10" name="Rectangle: Rounded Corners 9">
              <a:extLst>
                <a:ext uri="{FF2B5EF4-FFF2-40B4-BE49-F238E27FC236}">
                  <a16:creationId xmlns:a16="http://schemas.microsoft.com/office/drawing/2014/main" id="{4F8B109E-B785-13DA-B6FA-5D8F9B933959}"/>
                </a:ext>
              </a:extLst>
            </p:cNvPr>
            <p:cNvSpPr/>
            <p:nvPr/>
          </p:nvSpPr>
          <p:spPr bwMode="auto">
            <a:xfrm flipV="1">
              <a:off x="5903100" y="5469517"/>
              <a:ext cx="783243" cy="121181"/>
            </a:xfrm>
            <a:prstGeom prst="roundRect">
              <a:avLst>
                <a:gd name="adj" fmla="val 5000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anchor="ctr"/>
            <a:lstStyle/>
            <a:p>
              <a:pPr algn="ctr" defTabSz="914217">
                <a:defRPr/>
              </a:pPr>
              <a:endParaRPr lang="en-US" sz="900">
                <a:latin typeface="Calibri Light"/>
              </a:endParaRPr>
            </a:p>
          </p:txBody>
        </p:sp>
        <p:sp>
          <p:nvSpPr>
            <p:cNvPr id="14" name="Rectangle: Rounded Corners 13">
              <a:extLst>
                <a:ext uri="{FF2B5EF4-FFF2-40B4-BE49-F238E27FC236}">
                  <a16:creationId xmlns:a16="http://schemas.microsoft.com/office/drawing/2014/main" id="{6C845745-1437-EFE1-F21B-D3D6CD41AF04}"/>
                </a:ext>
              </a:extLst>
            </p:cNvPr>
            <p:cNvSpPr/>
            <p:nvPr/>
          </p:nvSpPr>
          <p:spPr bwMode="auto">
            <a:xfrm flipV="1">
              <a:off x="6770083" y="5469517"/>
              <a:ext cx="244013" cy="121181"/>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99" tIns="60950" rIns="121899" bIns="60950" anchor="ctr"/>
            <a:lstStyle/>
            <a:p>
              <a:pPr algn="ctr" defTabSz="914217">
                <a:defRPr/>
              </a:pPr>
              <a:endParaRPr lang="en-US" sz="900">
                <a:latin typeface="Calibri Light"/>
              </a:endParaRPr>
            </a:p>
          </p:txBody>
        </p:sp>
      </p:grpSp>
      <p:sp>
        <p:nvSpPr>
          <p:cNvPr id="17" name="Foliennummer">
            <a:extLst>
              <a:ext uri="{FF2B5EF4-FFF2-40B4-BE49-F238E27FC236}">
                <a16:creationId xmlns:a16="http://schemas.microsoft.com/office/drawing/2014/main" id="{99919111-2190-3B5A-B374-6A0F0D9CE35D}"/>
              </a:ext>
            </a:extLst>
          </p:cNvPr>
          <p:cNvSpPr txBox="1">
            <a:spLocks noGrp="1"/>
          </p:cNvSpPr>
          <p:nvPr>
            <p:ph type="sldNum" sz="quarter" idx="4"/>
          </p:nvPr>
        </p:nvSpPr>
        <p:spPr>
          <a:xfrm>
            <a:off x="22202862" y="12422119"/>
            <a:ext cx="1645395" cy="636712"/>
          </a:xfrm>
          <a:prstGeom prst="rect">
            <a:avLst/>
          </a:prstGeom>
          <a:ln w="12700">
            <a:miter lim="400000"/>
          </a:ln>
        </p:spPr>
        <p:txBody>
          <a:bodyPr lIns="71437" tIns="71437" rIns="71437" bIns="71437">
            <a:spAutoFit/>
          </a:bodyPr>
          <a:lstStyle>
            <a:lvl1pPr algn="r">
              <a:lnSpc>
                <a:spcPct val="100000"/>
              </a:lnSpc>
              <a:defRPr sz="3200">
                <a:solidFill>
                  <a:schemeClr val="bg1"/>
                </a:solidFill>
                <a:latin typeface="+mj-lt"/>
                <a:ea typeface="Helvetica Neue Light"/>
                <a:cs typeface="Helvetica Neue Light"/>
                <a:sym typeface="Helvetica Neue Light"/>
              </a:defRPr>
            </a:lvl1pPr>
          </a:lstStyle>
          <a:p>
            <a:fld id="{86CB4B4D-7CA3-9044-876B-883B54F8677D}" type="slidenum">
              <a:rPr lang="id-ID" smtClean="0"/>
              <a:pPr/>
              <a:t>‹#›</a:t>
            </a:fld>
            <a:endParaRPr lang="id-ID"/>
          </a:p>
        </p:txBody>
      </p:sp>
      <p:sp>
        <p:nvSpPr>
          <p:cNvPr id="18" name="TextBox 17">
            <a:extLst>
              <a:ext uri="{FF2B5EF4-FFF2-40B4-BE49-F238E27FC236}">
                <a16:creationId xmlns:a16="http://schemas.microsoft.com/office/drawing/2014/main" id="{4A265E4A-DF21-7596-3F56-59EF20313AF7}"/>
              </a:ext>
            </a:extLst>
          </p:cNvPr>
          <p:cNvSpPr txBox="1"/>
          <p:nvPr userDrawn="1"/>
        </p:nvSpPr>
        <p:spPr>
          <a:xfrm>
            <a:off x="22492821" y="12458312"/>
            <a:ext cx="906017" cy="461665"/>
          </a:xfrm>
          <a:prstGeom prst="rect">
            <a:avLst/>
          </a:prstGeom>
          <a:noFill/>
        </p:spPr>
        <p:txBody>
          <a:bodyPr wrap="none" rtlCol="0">
            <a:spAutoFit/>
          </a:bodyPr>
          <a:lstStyle/>
          <a:p>
            <a:r>
              <a:rPr lang="id-ID" sz="2400" err="1">
                <a:solidFill>
                  <a:schemeClr val="bg1">
                    <a:lumMod val="85000"/>
                  </a:schemeClr>
                </a:solidFill>
              </a:rPr>
              <a:t>page</a:t>
            </a:r>
            <a:endParaRPr lang="id-ID" sz="2400">
              <a:solidFill>
                <a:schemeClr val="bg1">
                  <a:lumMod val="85000"/>
                </a:schemeClr>
              </a:solidFill>
            </a:endParaRPr>
          </a:p>
        </p:txBody>
      </p:sp>
      <p:sp>
        <p:nvSpPr>
          <p:cNvPr id="5" name="Google Shape;60;p14">
            <a:extLst>
              <a:ext uri="{FF2B5EF4-FFF2-40B4-BE49-F238E27FC236}">
                <a16:creationId xmlns:a16="http://schemas.microsoft.com/office/drawing/2014/main" id="{FC747069-2848-D98C-3A0F-B841FE43EF80}"/>
              </a:ext>
            </a:extLst>
          </p:cNvPr>
          <p:cNvSpPr txBox="1">
            <a:spLocks/>
          </p:cNvSpPr>
          <p:nvPr userDrawn="1"/>
        </p:nvSpPr>
        <p:spPr>
          <a:xfrm>
            <a:off x="1039977" y="12362567"/>
            <a:ext cx="3805410" cy="755815"/>
          </a:xfrm>
          <a:prstGeom prst="rect">
            <a:avLst/>
          </a:prstGeom>
        </p:spPr>
        <p:txBody>
          <a:bodyPr spcFirstLastPara="1" wrap="square" lIns="91425" tIns="91425" rIns="91425" bIns="91425" anchor="t" anchorCtr="0">
            <a:noAutofit/>
          </a:bodyPr>
          <a:lst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indent="0">
              <a:lnSpc>
                <a:spcPct val="100000"/>
              </a:lnSpc>
              <a:spcBef>
                <a:spcPts val="0"/>
              </a:spcBef>
              <a:spcAft>
                <a:spcPts val="1200"/>
              </a:spcAft>
              <a:buFont typeface="Arial" panose="020B0604020202020204" pitchFamily="34" charset="0"/>
              <a:buNone/>
            </a:pPr>
            <a:r>
              <a:rPr lang="id-ID" sz="2800">
                <a:solidFill>
                  <a:schemeClr val="bg2">
                    <a:lumMod val="75000"/>
                  </a:schemeClr>
                </a:solidFill>
                <a:latin typeface="+mj-lt"/>
                <a:ea typeface="Open Sans" panose="020B0606030504020204" pitchFamily="34" charset="0"/>
                <a:cs typeface="Open Sans" panose="020B0606030504020204" pitchFamily="34" charset="0"/>
              </a:rPr>
              <a:t>www.</a:t>
            </a:r>
            <a:r>
              <a:rPr lang="id-ID" sz="2800">
                <a:solidFill>
                  <a:schemeClr val="bg1"/>
                </a:solidFill>
                <a:latin typeface="+mj-lt"/>
                <a:ea typeface="Open Sans" panose="020B0606030504020204" pitchFamily="34" charset="0"/>
                <a:cs typeface="Open Sans" panose="020B0606030504020204" pitchFamily="34" charset="0"/>
              </a:rPr>
              <a:t>website</a:t>
            </a:r>
            <a:r>
              <a:rPr lang="id-ID" sz="2800">
                <a:solidFill>
                  <a:schemeClr val="bg2">
                    <a:lumMod val="75000"/>
                  </a:schemeClr>
                </a:solidFill>
                <a:latin typeface="+mj-lt"/>
                <a:ea typeface="Open Sans" panose="020B0606030504020204" pitchFamily="34" charset="0"/>
                <a:cs typeface="Open Sans" panose="020B0606030504020204" pitchFamily="34" charset="0"/>
              </a:rPr>
              <a:t>.com</a:t>
            </a:r>
            <a:endParaRPr lang="en-US" sz="2800">
              <a:solidFill>
                <a:schemeClr val="accent1"/>
              </a:solidFill>
              <a:latin typeface="+mj-lt"/>
              <a:ea typeface="Open Sans" panose="020B0606030504020204" pitchFamily="34" charset="0"/>
              <a:cs typeface="Open Sans" panose="020B0606030504020204" pitchFamily="34" charset="0"/>
            </a:endParaRPr>
          </a:p>
        </p:txBody>
      </p:sp>
      <p:grpSp>
        <p:nvGrpSpPr>
          <p:cNvPr id="6" name="Group 5">
            <a:extLst>
              <a:ext uri="{FF2B5EF4-FFF2-40B4-BE49-F238E27FC236}">
                <a16:creationId xmlns:a16="http://schemas.microsoft.com/office/drawing/2014/main" id="{188BBF54-C627-6A6A-9CDE-6C4E7509A1BC}"/>
              </a:ext>
            </a:extLst>
          </p:cNvPr>
          <p:cNvGrpSpPr/>
          <p:nvPr userDrawn="1"/>
        </p:nvGrpSpPr>
        <p:grpSpPr>
          <a:xfrm>
            <a:off x="0" y="13549745"/>
            <a:ext cx="24688800" cy="193964"/>
            <a:chOff x="0" y="13522036"/>
            <a:chExt cx="24688800" cy="193964"/>
          </a:xfrm>
        </p:grpSpPr>
        <p:sp>
          <p:nvSpPr>
            <p:cNvPr id="8" name="Rectangle 7">
              <a:extLst>
                <a:ext uri="{FF2B5EF4-FFF2-40B4-BE49-F238E27FC236}">
                  <a16:creationId xmlns:a16="http://schemas.microsoft.com/office/drawing/2014/main" id="{7C0E9158-3102-DEDB-B24C-E9CCB6E61447}"/>
                </a:ext>
              </a:extLst>
            </p:cNvPr>
            <p:cNvSpPr/>
            <p:nvPr/>
          </p:nvSpPr>
          <p:spPr>
            <a:xfrm>
              <a:off x="0" y="13522036"/>
              <a:ext cx="12344400" cy="1939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Rectangle 10">
              <a:extLst>
                <a:ext uri="{FF2B5EF4-FFF2-40B4-BE49-F238E27FC236}">
                  <a16:creationId xmlns:a16="http://schemas.microsoft.com/office/drawing/2014/main" id="{1FC91BDD-23DD-C489-B02C-FE28020131D0}"/>
                </a:ext>
              </a:extLst>
            </p:cNvPr>
            <p:cNvSpPr/>
            <p:nvPr/>
          </p:nvSpPr>
          <p:spPr>
            <a:xfrm>
              <a:off x="12344400" y="13522036"/>
              <a:ext cx="12344400" cy="1939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Tree>
    <p:extLst>
      <p:ext uri="{BB962C8B-B14F-4D97-AF65-F5344CB8AC3E}">
        <p14:creationId xmlns:p14="http://schemas.microsoft.com/office/powerpoint/2010/main" val="470764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3966499"/>
      </p:ext>
    </p:extLst>
  </p:cSld>
  <p:clrMap bg1="lt1" tx1="dk1" bg2="lt2" tx2="dk2" accent1="accent1" accent2="accent2" accent3="accent3" accent4="accent4" accent5="accent5" accent6="accent6" hlink="hlink" folHlink="folHlink"/>
  <p:sldLayoutIdLst>
    <p:sldLayoutId id="2147483706" r:id="rId1"/>
    <p:sldLayoutId id="2147483703" r:id="rId2"/>
    <p:sldLayoutId id="2147483722" r:id="rId3"/>
    <p:sldLayoutId id="2147483715" r:id="rId4"/>
    <p:sldLayoutId id="2147483716" r:id="rId5"/>
    <p:sldLayoutId id="2147483707" r:id="rId6"/>
    <p:sldLayoutId id="2147483708" r:id="rId7"/>
    <p:sldLayoutId id="2147483709" r:id="rId8"/>
    <p:sldLayoutId id="2147483710" r:id="rId9"/>
    <p:sldLayoutId id="2147483711" r:id="rId10"/>
    <p:sldLayoutId id="2147483685" r:id="rId11"/>
    <p:sldLayoutId id="2147483691" r:id="rId12"/>
    <p:sldLayoutId id="2147483721" r:id="rId13"/>
    <p:sldLayoutId id="2147483719" r:id="rId14"/>
    <p:sldLayoutId id="2147483720" r:id="rId15"/>
    <p:sldLayoutId id="2147483695" r:id="rId16"/>
    <p:sldLayoutId id="2147483705" r:id="rId17"/>
  </p:sldLayoutIdLst>
  <p:hf hdr="0" dt="0"/>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acceleomatematica.com/" TargetMode="External"/><Relationship Id="rId2" Type="http://schemas.openxmlformats.org/officeDocument/2006/relationships/hyperlink" Target="mailto:acceleomatematica@gmail.com" TargetMode="External"/><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5190DD3D-49FF-C533-E245-9A4146303E77}"/>
              </a:ext>
            </a:extLst>
          </p:cNvPr>
          <p:cNvGrpSpPr/>
          <p:nvPr/>
        </p:nvGrpSpPr>
        <p:grpSpPr>
          <a:xfrm>
            <a:off x="1768167" y="2426310"/>
            <a:ext cx="20903608" cy="8179767"/>
            <a:chOff x="5432612" y="3264073"/>
            <a:chExt cx="13823576" cy="4321130"/>
          </a:xfrm>
        </p:grpSpPr>
        <p:grpSp>
          <p:nvGrpSpPr>
            <p:cNvPr id="3" name="Group 2">
              <a:extLst>
                <a:ext uri="{FF2B5EF4-FFF2-40B4-BE49-F238E27FC236}">
                  <a16:creationId xmlns:a16="http://schemas.microsoft.com/office/drawing/2014/main" id="{6DA92A67-3618-A4ED-BE52-0449F8C54B1B}"/>
                </a:ext>
              </a:extLst>
            </p:cNvPr>
            <p:cNvGrpSpPr/>
            <p:nvPr/>
          </p:nvGrpSpPr>
          <p:grpSpPr>
            <a:xfrm>
              <a:off x="5432612" y="3264073"/>
              <a:ext cx="13823576" cy="2502864"/>
              <a:chOff x="5432613" y="4845835"/>
              <a:chExt cx="13823576" cy="2502864"/>
            </a:xfrm>
          </p:grpSpPr>
          <p:sp>
            <p:nvSpPr>
              <p:cNvPr id="14" name="Title 1">
                <a:extLst>
                  <a:ext uri="{FF2B5EF4-FFF2-40B4-BE49-F238E27FC236}">
                    <a16:creationId xmlns:a16="http://schemas.microsoft.com/office/drawing/2014/main" id="{0B65A3E5-3A2A-F116-BB9C-1995A73930A5}"/>
                  </a:ext>
                </a:extLst>
              </p:cNvPr>
              <p:cNvSpPr txBox="1">
                <a:spLocks/>
              </p:cNvSpPr>
              <p:nvPr/>
            </p:nvSpPr>
            <p:spPr>
              <a:xfrm>
                <a:off x="5432613" y="4845835"/>
                <a:ext cx="13823576" cy="1175029"/>
              </a:xfrm>
              <a:prstGeom prst="rect">
                <a:avLst/>
              </a:prstGeom>
            </p:spPr>
            <p:txBody>
              <a:bodyPr lIns="91440" tIns="45720" rIns="91440" bIns="45720" anchor="t"/>
              <a:lst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a:lstStyle>
              <a:p>
                <a:pPr algn="ctr">
                  <a:lnSpc>
                    <a:spcPct val="100000"/>
                  </a:lnSpc>
                  <a:spcAft>
                    <a:spcPts val="3600"/>
                  </a:spcAft>
                </a:pPr>
                <a:r>
                  <a:rPr lang="en-CA" sz="6000" b="1" dirty="0" err="1">
                    <a:solidFill>
                      <a:schemeClr val="tx2">
                        <a:lumMod val="75000"/>
                      </a:schemeClr>
                    </a:solidFill>
                  </a:rPr>
                  <a:t>Acceleo</a:t>
                </a:r>
                <a:r>
                  <a:rPr lang="en-CA" sz="6000" b="1" dirty="0">
                    <a:solidFill>
                      <a:schemeClr val="tx2">
                        <a:lumMod val="75000"/>
                      </a:schemeClr>
                    </a:solidFill>
                  </a:rPr>
                  <a:t> </a:t>
                </a:r>
                <a:r>
                  <a:rPr lang="en-CA" sz="6000" b="1" dirty="0" err="1">
                    <a:solidFill>
                      <a:schemeClr val="tx2">
                        <a:lumMod val="75000"/>
                      </a:schemeClr>
                    </a:solidFill>
                  </a:rPr>
                  <a:t>Matemática</a:t>
                </a:r>
                <a:r>
                  <a:rPr lang="en-CA" sz="6000" b="1" dirty="0">
                    <a:solidFill>
                      <a:schemeClr val="tx2">
                        <a:lumMod val="75000"/>
                      </a:schemeClr>
                    </a:solidFill>
                  </a:rPr>
                  <a:t> - Grade 6</a:t>
                </a:r>
              </a:p>
              <a:p>
                <a:pPr algn="ctr">
                  <a:lnSpc>
                    <a:spcPct val="100000"/>
                  </a:lnSpc>
                  <a:spcAft>
                    <a:spcPts val="3600"/>
                  </a:spcAft>
                </a:pPr>
                <a:r>
                  <a:rPr lang="en-CA" sz="6000" b="1" dirty="0">
                    <a:solidFill>
                      <a:schemeClr val="tx2">
                        <a:lumMod val="75000"/>
                      </a:schemeClr>
                    </a:solidFill>
                  </a:rPr>
                  <a:t>MVP Landing Page Wireframe</a:t>
                </a:r>
                <a:endParaRPr lang="en-CA" sz="6000" b="1"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15" name="Text Placeholder 6">
                <a:extLst>
                  <a:ext uri="{FF2B5EF4-FFF2-40B4-BE49-F238E27FC236}">
                    <a16:creationId xmlns:a16="http://schemas.microsoft.com/office/drawing/2014/main" id="{D897C4FD-3206-8A36-68B0-9E167D4E90F6}"/>
                  </a:ext>
                </a:extLst>
              </p:cNvPr>
              <p:cNvSpPr txBox="1">
                <a:spLocks/>
              </p:cNvSpPr>
              <p:nvPr/>
            </p:nvSpPr>
            <p:spPr>
              <a:xfrm>
                <a:off x="6162585" y="6788204"/>
                <a:ext cx="11434979" cy="560495"/>
              </a:xfrm>
              <a:prstGeom prst="rect">
                <a:avLst/>
              </a:prstGeom>
            </p:spPr>
            <p:txBody>
              <a:bodyPr/>
              <a:lst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indent="0" algn="ctr">
                  <a:lnSpc>
                    <a:spcPct val="100000"/>
                  </a:lnSpc>
                  <a:buNone/>
                </a:pPr>
                <a:endParaRPr lang="en-US" sz="3600" dirty="0">
                  <a:solidFill>
                    <a:schemeClr val="tx1">
                      <a:lumMod val="65000"/>
                      <a:lumOff val="35000"/>
                    </a:schemeClr>
                  </a:solidFill>
                </a:endParaRPr>
              </a:p>
            </p:txBody>
          </p:sp>
        </p:grpSp>
        <p:sp>
          <p:nvSpPr>
            <p:cNvPr id="8" name="Google Shape;60;p14">
              <a:extLst>
                <a:ext uri="{FF2B5EF4-FFF2-40B4-BE49-F238E27FC236}">
                  <a16:creationId xmlns:a16="http://schemas.microsoft.com/office/drawing/2014/main" id="{A397CCF2-E0BB-0102-529F-E00AF40D253C}"/>
                </a:ext>
              </a:extLst>
            </p:cNvPr>
            <p:cNvSpPr txBox="1">
              <a:spLocks/>
            </p:cNvSpPr>
            <p:nvPr/>
          </p:nvSpPr>
          <p:spPr>
            <a:xfrm>
              <a:off x="9433259" y="6017267"/>
              <a:ext cx="6166625" cy="1567936"/>
            </a:xfrm>
            <a:prstGeom prst="rect">
              <a:avLst/>
            </a:prstGeom>
          </p:spPr>
          <p:txBody>
            <a:bodyPr spcFirstLastPara="1" wrap="square" lIns="91425" tIns="91425" rIns="91425" bIns="91425" anchor="t" anchorCtr="0">
              <a:noAutofit/>
            </a:bodyPr>
            <a:lst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indent="0" algn="ctr">
                <a:lnSpc>
                  <a:spcPct val="100000"/>
                </a:lnSpc>
                <a:spcBef>
                  <a:spcPts val="0"/>
                </a:spcBef>
                <a:spcAft>
                  <a:spcPts val="1200"/>
                </a:spcAft>
                <a:buFont typeface="Arial" panose="020B0604020202020204" pitchFamily="34" charset="0"/>
                <a:buNone/>
              </a:pPr>
              <a:r>
                <a:rPr lang="en-US" sz="2800" dirty="0">
                  <a:solidFill>
                    <a:schemeClr val="accent2"/>
                  </a:solidFill>
                  <a:latin typeface="+mj-lt"/>
                  <a:ea typeface="Open Sans" panose="020B0606030504020204" pitchFamily="34" charset="0"/>
                  <a:cs typeface="Open Sans" panose="020B0606030504020204" pitchFamily="34" charset="0"/>
                </a:rPr>
                <a:t>Dr. Gabriel </a:t>
              </a:r>
              <a:r>
                <a:rPr lang="en-US" sz="2800" dirty="0">
                  <a:solidFill>
                    <a:schemeClr val="tx2"/>
                  </a:solidFill>
                  <a:latin typeface="+mj-lt"/>
                  <a:ea typeface="Open Sans" panose="020B0606030504020204" pitchFamily="34" charset="0"/>
                  <a:cs typeface="Open Sans" panose="020B0606030504020204" pitchFamily="34" charset="0"/>
                </a:rPr>
                <a:t>Toichoa</a:t>
              </a:r>
            </a:p>
            <a:p>
              <a:pPr marL="0" indent="0" algn="ctr">
                <a:lnSpc>
                  <a:spcPct val="100000"/>
                </a:lnSpc>
                <a:spcBef>
                  <a:spcPts val="0"/>
                </a:spcBef>
                <a:spcAft>
                  <a:spcPts val="1200"/>
                </a:spcAft>
                <a:buFont typeface="Arial" panose="020B0604020202020204" pitchFamily="34" charset="0"/>
                <a:buNone/>
              </a:pPr>
              <a:r>
                <a:rPr lang="en-US" sz="2800" dirty="0">
                  <a:solidFill>
                    <a:schemeClr val="tx1">
                      <a:lumMod val="75000"/>
                      <a:lumOff val="25000"/>
                    </a:schemeClr>
                  </a:solidFill>
                  <a:latin typeface="+mj-lt"/>
                  <a:ea typeface="Open Sans" panose="020B0606030504020204" pitchFamily="34" charset="0"/>
                  <a:cs typeface="Open Sans" panose="020B0606030504020204" pitchFamily="34" charset="0"/>
                </a:rPr>
                <a:t>Founder &amp; Lead Teacher</a:t>
              </a:r>
            </a:p>
            <a:p>
              <a:pPr marL="0" indent="0" algn="ctr">
                <a:lnSpc>
                  <a:spcPct val="100000"/>
                </a:lnSpc>
                <a:spcBef>
                  <a:spcPts val="0"/>
                </a:spcBef>
                <a:spcAft>
                  <a:spcPts val="1200"/>
                </a:spcAft>
                <a:buFont typeface="Arial" panose="020B0604020202020204" pitchFamily="34" charset="0"/>
                <a:buNone/>
              </a:pPr>
              <a:endParaRPr lang="en-US" sz="2800" dirty="0">
                <a:solidFill>
                  <a:schemeClr val="tx1">
                    <a:lumMod val="75000"/>
                    <a:lumOff val="25000"/>
                  </a:schemeClr>
                </a:solidFill>
                <a:latin typeface="+mj-lt"/>
                <a:ea typeface="Open Sans" panose="020B0606030504020204" pitchFamily="34" charset="0"/>
                <a:cs typeface="Open Sans" panose="020B0606030504020204" pitchFamily="34" charset="0"/>
              </a:endParaRPr>
            </a:p>
            <a:p>
              <a:pPr marL="0" indent="0" algn="ctr">
                <a:lnSpc>
                  <a:spcPct val="100000"/>
                </a:lnSpc>
                <a:spcBef>
                  <a:spcPts val="0"/>
                </a:spcBef>
                <a:spcAft>
                  <a:spcPts val="1200"/>
                </a:spcAft>
                <a:buFont typeface="Arial" panose="020B0604020202020204" pitchFamily="34" charset="0"/>
                <a:buNone/>
              </a:pPr>
              <a:r>
                <a:rPr lang="en-US" sz="2800" dirty="0">
                  <a:solidFill>
                    <a:schemeClr val="tx1">
                      <a:lumMod val="75000"/>
                      <a:lumOff val="25000"/>
                    </a:schemeClr>
                  </a:solidFill>
                  <a:latin typeface="+mj-lt"/>
                  <a:ea typeface="Open Sans" panose="020B0606030504020204" pitchFamily="34" charset="0"/>
                  <a:cs typeface="Open Sans" panose="020B0606030504020204" pitchFamily="34" charset="0"/>
                  <a:hlinkClick r:id="rId2"/>
                </a:rPr>
                <a:t>Info@acceleomatematica.com</a:t>
              </a:r>
              <a:endParaRPr lang="en-US" sz="2800" dirty="0">
                <a:solidFill>
                  <a:schemeClr val="tx1">
                    <a:lumMod val="75000"/>
                    <a:lumOff val="25000"/>
                  </a:schemeClr>
                </a:solidFill>
                <a:latin typeface="+mj-lt"/>
                <a:ea typeface="Open Sans" panose="020B0606030504020204" pitchFamily="34" charset="0"/>
                <a:cs typeface="Open Sans" panose="020B0606030504020204" pitchFamily="34" charset="0"/>
              </a:endParaRPr>
            </a:p>
            <a:p>
              <a:pPr marL="0" indent="0" algn="ctr">
                <a:lnSpc>
                  <a:spcPct val="100000"/>
                </a:lnSpc>
                <a:spcBef>
                  <a:spcPts val="0"/>
                </a:spcBef>
                <a:spcAft>
                  <a:spcPts val="1200"/>
                </a:spcAft>
                <a:buFont typeface="Arial" panose="020B0604020202020204" pitchFamily="34" charset="0"/>
                <a:buNone/>
              </a:pPr>
              <a:r>
                <a:rPr lang="en-US" sz="2800" dirty="0">
                  <a:solidFill>
                    <a:schemeClr val="tx1">
                      <a:lumMod val="75000"/>
                      <a:lumOff val="25000"/>
                    </a:schemeClr>
                  </a:solidFill>
                  <a:latin typeface="+mj-lt"/>
                  <a:ea typeface="Open Sans" panose="020B0606030504020204" pitchFamily="34" charset="0"/>
                  <a:cs typeface="Open Sans" panose="020B0606030504020204" pitchFamily="34" charset="0"/>
                  <a:hlinkClick r:id="rId3"/>
                </a:rPr>
                <a:t>www.acceleomatematica.com</a:t>
              </a:r>
              <a:endParaRPr lang="en-US" sz="2800" dirty="0">
                <a:solidFill>
                  <a:schemeClr val="tx1">
                    <a:lumMod val="75000"/>
                    <a:lumOff val="25000"/>
                  </a:schemeClr>
                </a:solidFill>
                <a:latin typeface="+mj-lt"/>
                <a:ea typeface="Open Sans" panose="020B0606030504020204" pitchFamily="34" charset="0"/>
                <a:cs typeface="Open Sans" panose="020B0606030504020204" pitchFamily="34" charset="0"/>
              </a:endParaRPr>
            </a:p>
            <a:p>
              <a:pPr marL="0" indent="0" algn="ctr">
                <a:lnSpc>
                  <a:spcPct val="100000"/>
                </a:lnSpc>
                <a:spcBef>
                  <a:spcPts val="0"/>
                </a:spcBef>
                <a:spcAft>
                  <a:spcPts val="1200"/>
                </a:spcAft>
                <a:buFont typeface="Arial" panose="020B0604020202020204" pitchFamily="34" charset="0"/>
                <a:buNone/>
              </a:pPr>
              <a:endParaRPr lang="en-US" sz="2800" dirty="0">
                <a:solidFill>
                  <a:schemeClr val="tx1">
                    <a:lumMod val="75000"/>
                    <a:lumOff val="25000"/>
                  </a:schemeClr>
                </a:solidFill>
                <a:latin typeface="+mj-lt"/>
                <a:ea typeface="Open Sans" panose="020B0606030504020204" pitchFamily="34" charset="0"/>
                <a:cs typeface="Open Sans" panose="020B0606030504020204" pitchFamily="34" charset="0"/>
              </a:endParaRPr>
            </a:p>
            <a:p>
              <a:pPr marL="0" indent="0" algn="ctr">
                <a:lnSpc>
                  <a:spcPct val="100000"/>
                </a:lnSpc>
                <a:spcBef>
                  <a:spcPts val="0"/>
                </a:spcBef>
                <a:spcAft>
                  <a:spcPts val="1200"/>
                </a:spcAft>
                <a:buFont typeface="Arial" panose="020B0604020202020204" pitchFamily="34" charset="0"/>
                <a:buNone/>
              </a:pPr>
              <a:endParaRPr lang="en-US" sz="2800" b="1" dirty="0">
                <a:solidFill>
                  <a:schemeClr val="accent1"/>
                </a:solidFill>
                <a:latin typeface="+mj-lt"/>
                <a:ea typeface="Open Sans" panose="020B0606030504020204" pitchFamily="34" charset="0"/>
                <a:cs typeface="Open Sans" panose="020B0606030504020204" pitchFamily="34" charset="0"/>
              </a:endParaRPr>
            </a:p>
          </p:txBody>
        </p:sp>
      </p:grpSp>
      <p:sp>
        <p:nvSpPr>
          <p:cNvPr id="4" name="TextBox 3">
            <a:extLst>
              <a:ext uri="{FF2B5EF4-FFF2-40B4-BE49-F238E27FC236}">
                <a16:creationId xmlns:a16="http://schemas.microsoft.com/office/drawing/2014/main" id="{374A9DE5-560A-69FF-8BE2-16FA70A5B563}"/>
              </a:ext>
            </a:extLst>
          </p:cNvPr>
          <p:cNvSpPr txBox="1"/>
          <p:nvPr/>
        </p:nvSpPr>
        <p:spPr>
          <a:xfrm>
            <a:off x="6119834" y="12443271"/>
            <a:ext cx="13116393" cy="707886"/>
          </a:xfrm>
          <a:prstGeom prst="rect">
            <a:avLst/>
          </a:prstGeom>
          <a:noFill/>
        </p:spPr>
        <p:txBody>
          <a:bodyPr wrap="square" rtlCol="0">
            <a:spAutoFit/>
          </a:bodyPr>
          <a:lstStyle/>
          <a:p>
            <a:pPr algn="ctr"/>
            <a:r>
              <a:rPr lang="en-CA" sz="4000" b="1" dirty="0">
                <a:solidFill>
                  <a:schemeClr val="bg2">
                    <a:lumMod val="75000"/>
                  </a:schemeClr>
                </a:solidFill>
              </a:rPr>
              <a:t>CONFIDENTIAL INFORMATION</a:t>
            </a:r>
          </a:p>
        </p:txBody>
      </p:sp>
      <p:pic>
        <p:nvPicPr>
          <p:cNvPr id="2" name="Picture 1">
            <a:extLst>
              <a:ext uri="{FF2B5EF4-FFF2-40B4-BE49-F238E27FC236}">
                <a16:creationId xmlns:a16="http://schemas.microsoft.com/office/drawing/2014/main" id="{D05335D9-E8F1-1AC3-5643-E83903000CA8}"/>
              </a:ext>
            </a:extLst>
          </p:cNvPr>
          <p:cNvPicPr>
            <a:picLocks noChangeAspect="1"/>
          </p:cNvPicPr>
          <p:nvPr/>
        </p:nvPicPr>
        <p:blipFill>
          <a:blip r:embed="rId4"/>
          <a:stretch>
            <a:fillRect/>
          </a:stretch>
        </p:blipFill>
        <p:spPr>
          <a:xfrm>
            <a:off x="19029061" y="-50215"/>
            <a:ext cx="5544557" cy="1748508"/>
          </a:xfrm>
          <a:prstGeom prst="rect">
            <a:avLst/>
          </a:prstGeom>
        </p:spPr>
      </p:pic>
    </p:spTree>
    <p:extLst>
      <p:ext uri="{BB962C8B-B14F-4D97-AF65-F5344CB8AC3E}">
        <p14:creationId xmlns:p14="http://schemas.microsoft.com/office/powerpoint/2010/main" val="1355292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38CBEA-7E32-065C-35CE-03D17C754D3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64CDCEF-951E-E12D-3BA4-42E39E64BBF2}"/>
              </a:ext>
            </a:extLst>
          </p:cNvPr>
          <p:cNvSpPr txBox="1"/>
          <p:nvPr/>
        </p:nvSpPr>
        <p:spPr>
          <a:xfrm>
            <a:off x="301972" y="238218"/>
            <a:ext cx="1435100" cy="369332"/>
          </a:xfrm>
          <a:prstGeom prst="rect">
            <a:avLst/>
          </a:prstGeom>
          <a:noFill/>
        </p:spPr>
        <p:txBody>
          <a:bodyPr wrap="square" rtlCol="0">
            <a:spAutoFit/>
          </a:bodyPr>
          <a:lstStyle/>
          <a:p>
            <a:r>
              <a:rPr lang="en-CA" b="1" dirty="0">
                <a:solidFill>
                  <a:schemeClr val="bg2">
                    <a:lumMod val="90000"/>
                  </a:schemeClr>
                </a:solidFill>
              </a:rPr>
              <a:t>[Program]</a:t>
            </a:r>
          </a:p>
        </p:txBody>
      </p:sp>
      <p:sp>
        <p:nvSpPr>
          <p:cNvPr id="13" name="TextBox 12">
            <a:extLst>
              <a:ext uri="{FF2B5EF4-FFF2-40B4-BE49-F238E27FC236}">
                <a16:creationId xmlns:a16="http://schemas.microsoft.com/office/drawing/2014/main" id="{96D6B956-EEDA-1F3E-9248-63FF51B18E5C}"/>
              </a:ext>
            </a:extLst>
          </p:cNvPr>
          <p:cNvSpPr txBox="1"/>
          <p:nvPr/>
        </p:nvSpPr>
        <p:spPr>
          <a:xfrm>
            <a:off x="5233554" y="1095678"/>
            <a:ext cx="12607637" cy="830997"/>
          </a:xfrm>
          <a:prstGeom prst="rect">
            <a:avLst/>
          </a:prstGeom>
          <a:noFill/>
        </p:spPr>
        <p:txBody>
          <a:bodyPr wrap="square" rtlCol="0">
            <a:spAutoFit/>
          </a:bodyPr>
          <a:lstStyle/>
          <a:p>
            <a:pPr algn="ctr"/>
            <a:r>
              <a:rPr lang="en-CA" sz="4800" b="1" dirty="0"/>
              <a:t>Our Math Program</a:t>
            </a:r>
          </a:p>
        </p:txBody>
      </p:sp>
      <p:sp>
        <p:nvSpPr>
          <p:cNvPr id="15" name="TextBox 14">
            <a:extLst>
              <a:ext uri="{FF2B5EF4-FFF2-40B4-BE49-F238E27FC236}">
                <a16:creationId xmlns:a16="http://schemas.microsoft.com/office/drawing/2014/main" id="{8EE3DB6D-BF7F-41A2-E54A-041A144FD3D5}"/>
              </a:ext>
            </a:extLst>
          </p:cNvPr>
          <p:cNvSpPr txBox="1"/>
          <p:nvPr/>
        </p:nvSpPr>
        <p:spPr>
          <a:xfrm>
            <a:off x="2527300" y="1926675"/>
            <a:ext cx="18897600" cy="584775"/>
          </a:xfrm>
          <a:prstGeom prst="rect">
            <a:avLst/>
          </a:prstGeom>
          <a:noFill/>
        </p:spPr>
        <p:txBody>
          <a:bodyPr wrap="square" rtlCol="0">
            <a:spAutoFit/>
          </a:bodyPr>
          <a:lstStyle/>
          <a:p>
            <a:pPr algn="ctr"/>
            <a:r>
              <a:rPr lang="en-CA" sz="3200" dirty="0"/>
              <a:t>Comprehensive curricula designed to build strong mathematical foundations and mastery </a:t>
            </a:r>
          </a:p>
        </p:txBody>
      </p:sp>
      <p:sp>
        <p:nvSpPr>
          <p:cNvPr id="3" name="Rectangle 2">
            <a:extLst>
              <a:ext uri="{FF2B5EF4-FFF2-40B4-BE49-F238E27FC236}">
                <a16:creationId xmlns:a16="http://schemas.microsoft.com/office/drawing/2014/main" id="{8CB778A8-9884-EF54-D5C5-F0B874EC7A31}"/>
              </a:ext>
            </a:extLst>
          </p:cNvPr>
          <p:cNvSpPr/>
          <p:nvPr/>
        </p:nvSpPr>
        <p:spPr>
          <a:xfrm>
            <a:off x="3428989" y="3245741"/>
            <a:ext cx="18111871" cy="8956252"/>
          </a:xfrm>
          <a:prstGeom prst="rect">
            <a:avLst/>
          </a:prstGeom>
          <a:solidFill>
            <a:schemeClr val="tx2">
              <a:lumMod val="20000"/>
              <a:lumOff val="80000"/>
            </a:schemeClr>
          </a:solidFill>
          <a:ln w="25400">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TextBox 3">
            <a:extLst>
              <a:ext uri="{FF2B5EF4-FFF2-40B4-BE49-F238E27FC236}">
                <a16:creationId xmlns:a16="http://schemas.microsoft.com/office/drawing/2014/main" id="{425E7CF8-FE53-9C55-DA7B-A013784E297B}"/>
              </a:ext>
            </a:extLst>
          </p:cNvPr>
          <p:cNvSpPr txBox="1"/>
          <p:nvPr/>
        </p:nvSpPr>
        <p:spPr>
          <a:xfrm>
            <a:off x="4020498" y="3410499"/>
            <a:ext cx="5118876" cy="584775"/>
          </a:xfrm>
          <a:prstGeom prst="rect">
            <a:avLst/>
          </a:prstGeom>
          <a:noFill/>
        </p:spPr>
        <p:txBody>
          <a:bodyPr wrap="square" rtlCol="0">
            <a:spAutoFit/>
          </a:bodyPr>
          <a:lstStyle/>
          <a:p>
            <a:r>
              <a:rPr lang="en-CA" sz="3200" b="1" dirty="0"/>
              <a:t>Grade 6 math curriculum</a:t>
            </a:r>
          </a:p>
        </p:txBody>
      </p:sp>
      <p:sp>
        <p:nvSpPr>
          <p:cNvPr id="7" name="TextBox 6">
            <a:extLst>
              <a:ext uri="{FF2B5EF4-FFF2-40B4-BE49-F238E27FC236}">
                <a16:creationId xmlns:a16="http://schemas.microsoft.com/office/drawing/2014/main" id="{2BE02ED4-2161-3072-6A27-C4851F79AAAA}"/>
              </a:ext>
            </a:extLst>
          </p:cNvPr>
          <p:cNvSpPr txBox="1"/>
          <p:nvPr/>
        </p:nvSpPr>
        <p:spPr>
          <a:xfrm>
            <a:off x="3637198" y="4162747"/>
            <a:ext cx="17408988" cy="2554545"/>
          </a:xfrm>
          <a:prstGeom prst="rect">
            <a:avLst/>
          </a:prstGeom>
          <a:noFill/>
        </p:spPr>
        <p:txBody>
          <a:bodyPr wrap="square" rtlCol="0">
            <a:spAutoFit/>
          </a:bodyPr>
          <a:lstStyle/>
          <a:p>
            <a:r>
              <a:rPr lang="en-US" sz="3200" dirty="0"/>
              <a:t>In Grade 6 Math, students will explore exciting ways to work with numbers, shapes, and patterns. They’ll learn how to use math to solve real-life problems, think logically, and explain their ideas clearly. We’ll dive into topics like fractions, decimals, percentages, geometry, data, and even a bit of algebra. This course focuses on building student confidence, trying new strategies, and exploring how math connects to the world around them.</a:t>
            </a:r>
            <a:endParaRPr lang="en-CA" sz="3200" dirty="0"/>
          </a:p>
        </p:txBody>
      </p:sp>
      <p:sp>
        <p:nvSpPr>
          <p:cNvPr id="8" name="TextBox 7">
            <a:extLst>
              <a:ext uri="{FF2B5EF4-FFF2-40B4-BE49-F238E27FC236}">
                <a16:creationId xmlns:a16="http://schemas.microsoft.com/office/drawing/2014/main" id="{B0E512F7-30DC-2127-FDE9-13C342ADB28D}"/>
              </a:ext>
            </a:extLst>
          </p:cNvPr>
          <p:cNvSpPr txBox="1"/>
          <p:nvPr/>
        </p:nvSpPr>
        <p:spPr>
          <a:xfrm>
            <a:off x="4234850" y="7560228"/>
            <a:ext cx="10714416" cy="523220"/>
          </a:xfrm>
          <a:prstGeom prst="rect">
            <a:avLst/>
          </a:prstGeom>
          <a:noFill/>
        </p:spPr>
        <p:txBody>
          <a:bodyPr wrap="square" rtlCol="0">
            <a:spAutoFit/>
          </a:bodyPr>
          <a:lstStyle/>
          <a:p>
            <a:r>
              <a:rPr lang="en-CA" sz="2800" dirty="0"/>
              <a:t>  </a:t>
            </a:r>
            <a:r>
              <a:rPr lang="en-US" sz="2800" dirty="0"/>
              <a:t>Missing Addens</a:t>
            </a:r>
            <a:endParaRPr lang="en-CA" sz="2800" dirty="0"/>
          </a:p>
        </p:txBody>
      </p:sp>
      <p:sp>
        <p:nvSpPr>
          <p:cNvPr id="9" name="TextBox 8">
            <a:extLst>
              <a:ext uri="{FF2B5EF4-FFF2-40B4-BE49-F238E27FC236}">
                <a16:creationId xmlns:a16="http://schemas.microsoft.com/office/drawing/2014/main" id="{F5CAF7B2-EE97-91B4-2DD8-F3F354E00E20}"/>
              </a:ext>
            </a:extLst>
          </p:cNvPr>
          <p:cNvSpPr txBox="1"/>
          <p:nvPr/>
        </p:nvSpPr>
        <p:spPr>
          <a:xfrm>
            <a:off x="4234849" y="8214425"/>
            <a:ext cx="8012109" cy="523220"/>
          </a:xfrm>
          <a:prstGeom prst="rect">
            <a:avLst/>
          </a:prstGeom>
          <a:noFill/>
        </p:spPr>
        <p:txBody>
          <a:bodyPr wrap="square" rtlCol="0">
            <a:spAutoFit/>
          </a:bodyPr>
          <a:lstStyle/>
          <a:p>
            <a:r>
              <a:rPr lang="en-CA" sz="2800" dirty="0"/>
              <a:t>  </a:t>
            </a:r>
            <a:r>
              <a:rPr lang="en-US" sz="2800" dirty="0"/>
              <a:t>Greatest Common Factor (GCF)</a:t>
            </a:r>
            <a:endParaRPr lang="en-CA" sz="2800" dirty="0"/>
          </a:p>
        </p:txBody>
      </p:sp>
      <p:pic>
        <p:nvPicPr>
          <p:cNvPr id="12" name="Picture 11">
            <a:extLst>
              <a:ext uri="{FF2B5EF4-FFF2-40B4-BE49-F238E27FC236}">
                <a16:creationId xmlns:a16="http://schemas.microsoft.com/office/drawing/2014/main" id="{BC5C7BCA-B7DF-4CA2-9F65-AE876ADE0D81}"/>
              </a:ext>
            </a:extLst>
          </p:cNvPr>
          <p:cNvPicPr>
            <a:picLocks noChangeAspect="1"/>
          </p:cNvPicPr>
          <p:nvPr/>
        </p:nvPicPr>
        <p:blipFill>
          <a:blip r:embed="rId2"/>
          <a:stretch>
            <a:fillRect/>
          </a:stretch>
        </p:blipFill>
        <p:spPr>
          <a:xfrm>
            <a:off x="3758154" y="7556104"/>
            <a:ext cx="262343" cy="394500"/>
          </a:xfrm>
          <a:prstGeom prst="rect">
            <a:avLst/>
          </a:prstGeom>
        </p:spPr>
      </p:pic>
      <p:pic>
        <p:nvPicPr>
          <p:cNvPr id="14" name="Picture 13">
            <a:extLst>
              <a:ext uri="{FF2B5EF4-FFF2-40B4-BE49-F238E27FC236}">
                <a16:creationId xmlns:a16="http://schemas.microsoft.com/office/drawing/2014/main" id="{CF034D9E-0E5B-54D2-61EF-68494525DCEF}"/>
              </a:ext>
            </a:extLst>
          </p:cNvPr>
          <p:cNvPicPr>
            <a:picLocks noChangeAspect="1"/>
          </p:cNvPicPr>
          <p:nvPr/>
        </p:nvPicPr>
        <p:blipFill>
          <a:blip r:embed="rId2"/>
          <a:stretch>
            <a:fillRect/>
          </a:stretch>
        </p:blipFill>
        <p:spPr>
          <a:xfrm>
            <a:off x="3758154" y="8210302"/>
            <a:ext cx="262343" cy="394500"/>
          </a:xfrm>
          <a:prstGeom prst="rect">
            <a:avLst/>
          </a:prstGeom>
        </p:spPr>
      </p:pic>
      <p:sp>
        <p:nvSpPr>
          <p:cNvPr id="18" name="TextBox 17">
            <a:extLst>
              <a:ext uri="{FF2B5EF4-FFF2-40B4-BE49-F238E27FC236}">
                <a16:creationId xmlns:a16="http://schemas.microsoft.com/office/drawing/2014/main" id="{C10425A6-C1AB-ADFD-D8C2-1679AE7DE0FF}"/>
              </a:ext>
            </a:extLst>
          </p:cNvPr>
          <p:cNvSpPr txBox="1"/>
          <p:nvPr/>
        </p:nvSpPr>
        <p:spPr>
          <a:xfrm>
            <a:off x="4234855" y="6927543"/>
            <a:ext cx="9589152" cy="523220"/>
          </a:xfrm>
          <a:prstGeom prst="rect">
            <a:avLst/>
          </a:prstGeom>
          <a:noFill/>
        </p:spPr>
        <p:txBody>
          <a:bodyPr wrap="square" rtlCol="0">
            <a:spAutoFit/>
          </a:bodyPr>
          <a:lstStyle/>
          <a:p>
            <a:r>
              <a:rPr lang="en-CA" sz="2800" dirty="0"/>
              <a:t>  </a:t>
            </a:r>
            <a:r>
              <a:rPr lang="en-US" sz="2800" dirty="0"/>
              <a:t>Comparing Whole Numbers</a:t>
            </a:r>
            <a:endParaRPr lang="en-CA" sz="2800" dirty="0"/>
          </a:p>
        </p:txBody>
      </p:sp>
      <p:pic>
        <p:nvPicPr>
          <p:cNvPr id="19" name="Picture 18">
            <a:extLst>
              <a:ext uri="{FF2B5EF4-FFF2-40B4-BE49-F238E27FC236}">
                <a16:creationId xmlns:a16="http://schemas.microsoft.com/office/drawing/2014/main" id="{813344D0-BDBF-8B8D-1025-6BD06D3C6F60}"/>
              </a:ext>
            </a:extLst>
          </p:cNvPr>
          <p:cNvPicPr>
            <a:picLocks noChangeAspect="1"/>
          </p:cNvPicPr>
          <p:nvPr/>
        </p:nvPicPr>
        <p:blipFill>
          <a:blip r:embed="rId2"/>
          <a:stretch>
            <a:fillRect/>
          </a:stretch>
        </p:blipFill>
        <p:spPr>
          <a:xfrm>
            <a:off x="3758159" y="6923419"/>
            <a:ext cx="262343" cy="394500"/>
          </a:xfrm>
          <a:prstGeom prst="rect">
            <a:avLst/>
          </a:prstGeom>
        </p:spPr>
      </p:pic>
      <p:sp>
        <p:nvSpPr>
          <p:cNvPr id="24" name="TextBox 23">
            <a:extLst>
              <a:ext uri="{FF2B5EF4-FFF2-40B4-BE49-F238E27FC236}">
                <a16:creationId xmlns:a16="http://schemas.microsoft.com/office/drawing/2014/main" id="{715EC0DF-F3E9-A370-D9F7-F9C7A455E534}"/>
              </a:ext>
            </a:extLst>
          </p:cNvPr>
          <p:cNvSpPr txBox="1"/>
          <p:nvPr/>
        </p:nvSpPr>
        <p:spPr>
          <a:xfrm>
            <a:off x="4195612" y="8882888"/>
            <a:ext cx="9522438" cy="523220"/>
          </a:xfrm>
          <a:prstGeom prst="rect">
            <a:avLst/>
          </a:prstGeom>
          <a:noFill/>
        </p:spPr>
        <p:txBody>
          <a:bodyPr wrap="square" rtlCol="0">
            <a:spAutoFit/>
          </a:bodyPr>
          <a:lstStyle/>
          <a:p>
            <a:r>
              <a:rPr lang="en-CA" sz="2800" dirty="0"/>
              <a:t>  </a:t>
            </a:r>
            <a:r>
              <a:rPr lang="en-US" sz="2800" dirty="0"/>
              <a:t>Dividing by Two-Digit Numbers</a:t>
            </a:r>
            <a:endParaRPr lang="en-CA" sz="2800" dirty="0"/>
          </a:p>
        </p:txBody>
      </p:sp>
      <p:pic>
        <p:nvPicPr>
          <p:cNvPr id="25" name="Picture 24">
            <a:extLst>
              <a:ext uri="{FF2B5EF4-FFF2-40B4-BE49-F238E27FC236}">
                <a16:creationId xmlns:a16="http://schemas.microsoft.com/office/drawing/2014/main" id="{BF146394-9F47-8DC2-FE58-E8EF956A4AD1}"/>
              </a:ext>
            </a:extLst>
          </p:cNvPr>
          <p:cNvPicPr>
            <a:picLocks noChangeAspect="1"/>
          </p:cNvPicPr>
          <p:nvPr/>
        </p:nvPicPr>
        <p:blipFill>
          <a:blip r:embed="rId2"/>
          <a:stretch>
            <a:fillRect/>
          </a:stretch>
        </p:blipFill>
        <p:spPr>
          <a:xfrm>
            <a:off x="3788220" y="8906473"/>
            <a:ext cx="262343" cy="394500"/>
          </a:xfrm>
          <a:prstGeom prst="rect">
            <a:avLst/>
          </a:prstGeom>
        </p:spPr>
      </p:pic>
      <p:sp>
        <p:nvSpPr>
          <p:cNvPr id="26" name="Rectangle: Rounded Corners 25">
            <a:hlinkClick r:id="rId3" action="ppaction://hlinksldjump"/>
            <a:extLst>
              <a:ext uri="{FF2B5EF4-FFF2-40B4-BE49-F238E27FC236}">
                <a16:creationId xmlns:a16="http://schemas.microsoft.com/office/drawing/2014/main" id="{3753F06A-5017-7E1C-D834-2290FF9AE4BB}"/>
              </a:ext>
            </a:extLst>
          </p:cNvPr>
          <p:cNvSpPr/>
          <p:nvPr/>
        </p:nvSpPr>
        <p:spPr>
          <a:xfrm>
            <a:off x="3889325" y="11213933"/>
            <a:ext cx="4219875" cy="552442"/>
          </a:xfrm>
          <a:prstGeom prst="roundRect">
            <a:avLst/>
          </a:prstGeom>
          <a:solidFill>
            <a:schemeClr val="tx2">
              <a:lumMod val="75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CA" sz="2000" b="1" dirty="0">
                <a:solidFill>
                  <a:schemeClr val="bg1"/>
                </a:solidFill>
              </a:rPr>
              <a:t>Learn More</a:t>
            </a:r>
          </a:p>
        </p:txBody>
      </p:sp>
      <p:sp>
        <p:nvSpPr>
          <p:cNvPr id="28" name="TextBox 27">
            <a:extLst>
              <a:ext uri="{FF2B5EF4-FFF2-40B4-BE49-F238E27FC236}">
                <a16:creationId xmlns:a16="http://schemas.microsoft.com/office/drawing/2014/main" id="{90CFCA2C-668A-A401-21B2-96DF86FD9F33}"/>
              </a:ext>
            </a:extLst>
          </p:cNvPr>
          <p:cNvSpPr txBox="1"/>
          <p:nvPr/>
        </p:nvSpPr>
        <p:spPr>
          <a:xfrm>
            <a:off x="4213102" y="9455009"/>
            <a:ext cx="9522438" cy="523220"/>
          </a:xfrm>
          <a:prstGeom prst="rect">
            <a:avLst/>
          </a:prstGeom>
          <a:noFill/>
        </p:spPr>
        <p:txBody>
          <a:bodyPr wrap="square" rtlCol="0">
            <a:spAutoFit/>
          </a:bodyPr>
          <a:lstStyle/>
          <a:p>
            <a:r>
              <a:rPr lang="en-CA" sz="2800" dirty="0"/>
              <a:t>  </a:t>
            </a:r>
            <a:r>
              <a:rPr lang="en-US" sz="2800" dirty="0"/>
              <a:t>Problems with No Solutions or Many Solutions</a:t>
            </a:r>
            <a:endParaRPr lang="en-CA" sz="2800" dirty="0"/>
          </a:p>
        </p:txBody>
      </p:sp>
      <p:pic>
        <p:nvPicPr>
          <p:cNvPr id="29" name="Picture 28">
            <a:extLst>
              <a:ext uri="{FF2B5EF4-FFF2-40B4-BE49-F238E27FC236}">
                <a16:creationId xmlns:a16="http://schemas.microsoft.com/office/drawing/2014/main" id="{3EA38CDF-049A-35B1-6177-699AC858FFBB}"/>
              </a:ext>
            </a:extLst>
          </p:cNvPr>
          <p:cNvPicPr>
            <a:picLocks noChangeAspect="1"/>
          </p:cNvPicPr>
          <p:nvPr/>
        </p:nvPicPr>
        <p:blipFill>
          <a:blip r:embed="rId2"/>
          <a:stretch>
            <a:fillRect/>
          </a:stretch>
        </p:blipFill>
        <p:spPr>
          <a:xfrm>
            <a:off x="3805710" y="9478594"/>
            <a:ext cx="262343" cy="394500"/>
          </a:xfrm>
          <a:prstGeom prst="rect">
            <a:avLst/>
          </a:prstGeom>
        </p:spPr>
      </p:pic>
      <p:sp>
        <p:nvSpPr>
          <p:cNvPr id="6" name="TextBox 5">
            <a:extLst>
              <a:ext uri="{FF2B5EF4-FFF2-40B4-BE49-F238E27FC236}">
                <a16:creationId xmlns:a16="http://schemas.microsoft.com/office/drawing/2014/main" id="{1D60AB39-E923-9CCE-4589-5E0B694E62F5}"/>
              </a:ext>
            </a:extLst>
          </p:cNvPr>
          <p:cNvSpPr txBox="1"/>
          <p:nvPr/>
        </p:nvSpPr>
        <p:spPr>
          <a:xfrm>
            <a:off x="19337311" y="13030353"/>
            <a:ext cx="3927423" cy="369332"/>
          </a:xfrm>
          <a:prstGeom prst="rect">
            <a:avLst/>
          </a:prstGeom>
          <a:noFill/>
        </p:spPr>
        <p:txBody>
          <a:bodyPr wrap="square" rtlCol="0">
            <a:spAutoFit/>
          </a:bodyPr>
          <a:lstStyle/>
          <a:p>
            <a:pPr algn="r"/>
            <a:r>
              <a:rPr lang="en-CA" dirty="0"/>
              <a:t>Page 9</a:t>
            </a:r>
          </a:p>
        </p:txBody>
      </p:sp>
    </p:spTree>
    <p:extLst>
      <p:ext uri="{BB962C8B-B14F-4D97-AF65-F5344CB8AC3E}">
        <p14:creationId xmlns:p14="http://schemas.microsoft.com/office/powerpoint/2010/main" val="40158093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682E52-98A6-BA61-72A0-73CE97B5AEBF}"/>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B1E04E2B-1A16-F171-2377-24FE2F5CE5C6}"/>
              </a:ext>
            </a:extLst>
          </p:cNvPr>
          <p:cNvSpPr txBox="1"/>
          <p:nvPr/>
        </p:nvSpPr>
        <p:spPr>
          <a:xfrm>
            <a:off x="2108200" y="290930"/>
            <a:ext cx="1435100" cy="369332"/>
          </a:xfrm>
          <a:prstGeom prst="rect">
            <a:avLst/>
          </a:prstGeom>
          <a:noFill/>
        </p:spPr>
        <p:txBody>
          <a:bodyPr wrap="square" rtlCol="0">
            <a:spAutoFit/>
          </a:bodyPr>
          <a:lstStyle/>
          <a:p>
            <a:r>
              <a:rPr lang="en-CA" b="1" dirty="0">
                <a:solidFill>
                  <a:schemeClr val="bg2">
                    <a:lumMod val="90000"/>
                  </a:schemeClr>
                </a:solidFill>
              </a:rPr>
              <a:t>[Program]</a:t>
            </a:r>
          </a:p>
        </p:txBody>
      </p:sp>
      <p:sp>
        <p:nvSpPr>
          <p:cNvPr id="6" name="TextBox 5">
            <a:extLst>
              <a:ext uri="{FF2B5EF4-FFF2-40B4-BE49-F238E27FC236}">
                <a16:creationId xmlns:a16="http://schemas.microsoft.com/office/drawing/2014/main" id="{7E938B5C-5434-8536-DFB1-A6EDF111AAAA}"/>
              </a:ext>
            </a:extLst>
          </p:cNvPr>
          <p:cNvSpPr txBox="1"/>
          <p:nvPr/>
        </p:nvSpPr>
        <p:spPr>
          <a:xfrm>
            <a:off x="1250368" y="1260778"/>
            <a:ext cx="12607637" cy="646331"/>
          </a:xfrm>
          <a:prstGeom prst="rect">
            <a:avLst/>
          </a:prstGeom>
          <a:noFill/>
        </p:spPr>
        <p:txBody>
          <a:bodyPr wrap="square" rtlCol="0">
            <a:spAutoFit/>
          </a:bodyPr>
          <a:lstStyle/>
          <a:p>
            <a:r>
              <a:rPr lang="en-CA" sz="3600" b="1" dirty="0"/>
              <a:t>Grade 6 math curriculum – Learn More </a:t>
            </a:r>
          </a:p>
        </p:txBody>
      </p:sp>
      <p:sp>
        <p:nvSpPr>
          <p:cNvPr id="10" name="TextBox 9">
            <a:extLst>
              <a:ext uri="{FF2B5EF4-FFF2-40B4-BE49-F238E27FC236}">
                <a16:creationId xmlns:a16="http://schemas.microsoft.com/office/drawing/2014/main" id="{970E3FA1-A717-29C5-98A9-F49FF8D04CF5}"/>
              </a:ext>
            </a:extLst>
          </p:cNvPr>
          <p:cNvSpPr txBox="1"/>
          <p:nvPr/>
        </p:nvSpPr>
        <p:spPr>
          <a:xfrm>
            <a:off x="1250367" y="2188956"/>
            <a:ext cx="12607637" cy="646331"/>
          </a:xfrm>
          <a:prstGeom prst="rect">
            <a:avLst/>
          </a:prstGeom>
          <a:noFill/>
        </p:spPr>
        <p:txBody>
          <a:bodyPr wrap="square" rtlCol="0">
            <a:spAutoFit/>
          </a:bodyPr>
          <a:lstStyle/>
          <a:p>
            <a:r>
              <a:rPr lang="en-CA" sz="3600" dirty="0"/>
              <a:t>LESSONS</a:t>
            </a:r>
          </a:p>
        </p:txBody>
      </p:sp>
      <p:pic>
        <p:nvPicPr>
          <p:cNvPr id="73" name="Picture 72">
            <a:extLst>
              <a:ext uri="{FF2B5EF4-FFF2-40B4-BE49-F238E27FC236}">
                <a16:creationId xmlns:a16="http://schemas.microsoft.com/office/drawing/2014/main" id="{8ECC31F9-5ED0-BC29-92AE-09E7912600BD}"/>
              </a:ext>
            </a:extLst>
          </p:cNvPr>
          <p:cNvPicPr>
            <a:picLocks noChangeAspect="1"/>
          </p:cNvPicPr>
          <p:nvPr/>
        </p:nvPicPr>
        <p:blipFill>
          <a:blip r:embed="rId2"/>
          <a:srcRect t="2061"/>
          <a:stretch>
            <a:fillRect/>
          </a:stretch>
        </p:blipFill>
        <p:spPr>
          <a:xfrm>
            <a:off x="539167" y="2898787"/>
            <a:ext cx="11129652" cy="7654913"/>
          </a:xfrm>
          <a:prstGeom prst="rect">
            <a:avLst/>
          </a:prstGeom>
        </p:spPr>
      </p:pic>
      <p:pic>
        <p:nvPicPr>
          <p:cNvPr id="4" name="Picture 3">
            <a:extLst>
              <a:ext uri="{FF2B5EF4-FFF2-40B4-BE49-F238E27FC236}">
                <a16:creationId xmlns:a16="http://schemas.microsoft.com/office/drawing/2014/main" id="{70D01F57-B0D4-95ED-DBD1-17CA10449B0D}"/>
              </a:ext>
            </a:extLst>
          </p:cNvPr>
          <p:cNvPicPr>
            <a:picLocks noChangeAspect="1"/>
          </p:cNvPicPr>
          <p:nvPr/>
        </p:nvPicPr>
        <p:blipFill>
          <a:blip r:embed="rId3"/>
          <a:stretch>
            <a:fillRect/>
          </a:stretch>
        </p:blipFill>
        <p:spPr>
          <a:xfrm>
            <a:off x="12116773" y="2785856"/>
            <a:ext cx="12135573" cy="7894844"/>
          </a:xfrm>
          <a:prstGeom prst="rect">
            <a:avLst/>
          </a:prstGeom>
        </p:spPr>
      </p:pic>
      <p:sp>
        <p:nvSpPr>
          <p:cNvPr id="3" name="TextBox 2">
            <a:extLst>
              <a:ext uri="{FF2B5EF4-FFF2-40B4-BE49-F238E27FC236}">
                <a16:creationId xmlns:a16="http://schemas.microsoft.com/office/drawing/2014/main" id="{17557F83-9615-31B7-9868-D0EDFBBD95A5}"/>
              </a:ext>
            </a:extLst>
          </p:cNvPr>
          <p:cNvSpPr txBox="1"/>
          <p:nvPr/>
        </p:nvSpPr>
        <p:spPr>
          <a:xfrm>
            <a:off x="19337311" y="13030353"/>
            <a:ext cx="3927423" cy="369332"/>
          </a:xfrm>
          <a:prstGeom prst="rect">
            <a:avLst/>
          </a:prstGeom>
          <a:noFill/>
        </p:spPr>
        <p:txBody>
          <a:bodyPr wrap="square" rtlCol="0">
            <a:spAutoFit/>
          </a:bodyPr>
          <a:lstStyle/>
          <a:p>
            <a:pPr algn="r"/>
            <a:r>
              <a:rPr lang="en-CA" dirty="0"/>
              <a:t>Page 10</a:t>
            </a:r>
          </a:p>
        </p:txBody>
      </p:sp>
    </p:spTree>
    <p:extLst>
      <p:ext uri="{BB962C8B-B14F-4D97-AF65-F5344CB8AC3E}">
        <p14:creationId xmlns:p14="http://schemas.microsoft.com/office/powerpoint/2010/main" val="11294687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75E39B-E974-3F36-3749-59DD246D512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B1EF072-5D13-F258-0AF1-3162205A5758}"/>
              </a:ext>
            </a:extLst>
          </p:cNvPr>
          <p:cNvSpPr txBox="1"/>
          <p:nvPr/>
        </p:nvSpPr>
        <p:spPr>
          <a:xfrm>
            <a:off x="2108200" y="290930"/>
            <a:ext cx="1435100" cy="369332"/>
          </a:xfrm>
          <a:prstGeom prst="rect">
            <a:avLst/>
          </a:prstGeom>
          <a:noFill/>
        </p:spPr>
        <p:txBody>
          <a:bodyPr wrap="square" rtlCol="0">
            <a:spAutoFit/>
          </a:bodyPr>
          <a:lstStyle/>
          <a:p>
            <a:r>
              <a:rPr lang="en-CA" b="1" dirty="0">
                <a:solidFill>
                  <a:schemeClr val="bg2">
                    <a:lumMod val="90000"/>
                  </a:schemeClr>
                </a:solidFill>
              </a:rPr>
              <a:t>[Program]</a:t>
            </a:r>
          </a:p>
        </p:txBody>
      </p:sp>
      <p:pic>
        <p:nvPicPr>
          <p:cNvPr id="5" name="Picture 4">
            <a:extLst>
              <a:ext uri="{FF2B5EF4-FFF2-40B4-BE49-F238E27FC236}">
                <a16:creationId xmlns:a16="http://schemas.microsoft.com/office/drawing/2014/main" id="{E8DA384F-2E83-B0ED-9C6D-687A24BA3FEB}"/>
              </a:ext>
            </a:extLst>
          </p:cNvPr>
          <p:cNvPicPr>
            <a:picLocks noChangeAspect="1"/>
          </p:cNvPicPr>
          <p:nvPr/>
        </p:nvPicPr>
        <p:blipFill>
          <a:blip r:embed="rId2"/>
          <a:srcRect t="904"/>
          <a:stretch>
            <a:fillRect/>
          </a:stretch>
        </p:blipFill>
        <p:spPr>
          <a:xfrm>
            <a:off x="625513" y="3581400"/>
            <a:ext cx="12060421" cy="7175500"/>
          </a:xfrm>
          <a:prstGeom prst="rect">
            <a:avLst/>
          </a:prstGeom>
        </p:spPr>
      </p:pic>
      <p:pic>
        <p:nvPicPr>
          <p:cNvPr id="8" name="Picture 7">
            <a:extLst>
              <a:ext uri="{FF2B5EF4-FFF2-40B4-BE49-F238E27FC236}">
                <a16:creationId xmlns:a16="http://schemas.microsoft.com/office/drawing/2014/main" id="{D0ACDAB0-2F10-6506-B227-BE8E027625B7}"/>
              </a:ext>
            </a:extLst>
          </p:cNvPr>
          <p:cNvPicPr>
            <a:picLocks noChangeAspect="1"/>
          </p:cNvPicPr>
          <p:nvPr/>
        </p:nvPicPr>
        <p:blipFill>
          <a:blip r:embed="rId3"/>
          <a:stretch>
            <a:fillRect/>
          </a:stretch>
        </p:blipFill>
        <p:spPr>
          <a:xfrm>
            <a:off x="12915735" y="3581400"/>
            <a:ext cx="11303692" cy="8623551"/>
          </a:xfrm>
          <a:prstGeom prst="rect">
            <a:avLst/>
          </a:prstGeom>
        </p:spPr>
      </p:pic>
      <p:sp>
        <p:nvSpPr>
          <p:cNvPr id="3" name="TextBox 2">
            <a:extLst>
              <a:ext uri="{FF2B5EF4-FFF2-40B4-BE49-F238E27FC236}">
                <a16:creationId xmlns:a16="http://schemas.microsoft.com/office/drawing/2014/main" id="{83D72D61-B83D-80D6-B0E5-FA1CCCEC283D}"/>
              </a:ext>
            </a:extLst>
          </p:cNvPr>
          <p:cNvSpPr txBox="1"/>
          <p:nvPr/>
        </p:nvSpPr>
        <p:spPr>
          <a:xfrm>
            <a:off x="19337311" y="13030353"/>
            <a:ext cx="3927423" cy="369332"/>
          </a:xfrm>
          <a:prstGeom prst="rect">
            <a:avLst/>
          </a:prstGeom>
          <a:noFill/>
        </p:spPr>
        <p:txBody>
          <a:bodyPr wrap="square" rtlCol="0">
            <a:spAutoFit/>
          </a:bodyPr>
          <a:lstStyle/>
          <a:p>
            <a:pPr algn="r"/>
            <a:r>
              <a:rPr lang="en-CA" dirty="0"/>
              <a:t>Page 11</a:t>
            </a:r>
          </a:p>
        </p:txBody>
      </p:sp>
    </p:spTree>
    <p:extLst>
      <p:ext uri="{BB962C8B-B14F-4D97-AF65-F5344CB8AC3E}">
        <p14:creationId xmlns:p14="http://schemas.microsoft.com/office/powerpoint/2010/main" val="42653349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75C005-FF62-F06D-F83F-4F90CAD848B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0FBB45AE-BF2A-2D1E-6BB3-AE440F2AED7B}"/>
              </a:ext>
            </a:extLst>
          </p:cNvPr>
          <p:cNvSpPr txBox="1"/>
          <p:nvPr/>
        </p:nvSpPr>
        <p:spPr>
          <a:xfrm>
            <a:off x="2108200" y="290930"/>
            <a:ext cx="1435100" cy="369332"/>
          </a:xfrm>
          <a:prstGeom prst="rect">
            <a:avLst/>
          </a:prstGeom>
          <a:noFill/>
        </p:spPr>
        <p:txBody>
          <a:bodyPr wrap="square" rtlCol="0">
            <a:spAutoFit/>
          </a:bodyPr>
          <a:lstStyle/>
          <a:p>
            <a:r>
              <a:rPr lang="en-CA" b="1" dirty="0">
                <a:solidFill>
                  <a:schemeClr val="bg2">
                    <a:lumMod val="90000"/>
                  </a:schemeClr>
                </a:solidFill>
              </a:rPr>
              <a:t>[Program]</a:t>
            </a:r>
          </a:p>
        </p:txBody>
      </p:sp>
      <p:pic>
        <p:nvPicPr>
          <p:cNvPr id="4" name="Picture 3">
            <a:extLst>
              <a:ext uri="{FF2B5EF4-FFF2-40B4-BE49-F238E27FC236}">
                <a16:creationId xmlns:a16="http://schemas.microsoft.com/office/drawing/2014/main" id="{68970372-429C-9607-C8CA-3E11FD9EBE4F}"/>
              </a:ext>
            </a:extLst>
          </p:cNvPr>
          <p:cNvPicPr>
            <a:picLocks noChangeAspect="1"/>
          </p:cNvPicPr>
          <p:nvPr/>
        </p:nvPicPr>
        <p:blipFill>
          <a:blip r:embed="rId2"/>
          <a:stretch>
            <a:fillRect/>
          </a:stretch>
        </p:blipFill>
        <p:spPr>
          <a:xfrm>
            <a:off x="320755" y="3003376"/>
            <a:ext cx="12493545" cy="6709034"/>
          </a:xfrm>
          <a:prstGeom prst="rect">
            <a:avLst/>
          </a:prstGeom>
        </p:spPr>
      </p:pic>
      <p:pic>
        <p:nvPicPr>
          <p:cNvPr id="9" name="Picture 8">
            <a:extLst>
              <a:ext uri="{FF2B5EF4-FFF2-40B4-BE49-F238E27FC236}">
                <a16:creationId xmlns:a16="http://schemas.microsoft.com/office/drawing/2014/main" id="{F7C1EE2D-E938-37B7-0557-6E8869A36E33}"/>
              </a:ext>
            </a:extLst>
          </p:cNvPr>
          <p:cNvPicPr>
            <a:picLocks noChangeAspect="1"/>
          </p:cNvPicPr>
          <p:nvPr/>
        </p:nvPicPr>
        <p:blipFill>
          <a:blip r:embed="rId3"/>
          <a:srcRect r="4901"/>
          <a:stretch>
            <a:fillRect/>
          </a:stretch>
        </p:blipFill>
        <p:spPr>
          <a:xfrm>
            <a:off x="13126697" y="3209542"/>
            <a:ext cx="11416909" cy="8156958"/>
          </a:xfrm>
          <a:prstGeom prst="rect">
            <a:avLst/>
          </a:prstGeom>
        </p:spPr>
      </p:pic>
      <p:sp>
        <p:nvSpPr>
          <p:cNvPr id="3" name="TextBox 2">
            <a:extLst>
              <a:ext uri="{FF2B5EF4-FFF2-40B4-BE49-F238E27FC236}">
                <a16:creationId xmlns:a16="http://schemas.microsoft.com/office/drawing/2014/main" id="{EB42F285-C4B1-50B2-90BB-A7D6C32E968A}"/>
              </a:ext>
            </a:extLst>
          </p:cNvPr>
          <p:cNvSpPr txBox="1"/>
          <p:nvPr/>
        </p:nvSpPr>
        <p:spPr>
          <a:xfrm>
            <a:off x="19337311" y="13030353"/>
            <a:ext cx="3927423" cy="369332"/>
          </a:xfrm>
          <a:prstGeom prst="rect">
            <a:avLst/>
          </a:prstGeom>
          <a:noFill/>
        </p:spPr>
        <p:txBody>
          <a:bodyPr wrap="square" rtlCol="0">
            <a:spAutoFit/>
          </a:bodyPr>
          <a:lstStyle/>
          <a:p>
            <a:pPr algn="r"/>
            <a:r>
              <a:rPr lang="en-CA" dirty="0"/>
              <a:t>Page 12</a:t>
            </a:r>
          </a:p>
        </p:txBody>
      </p:sp>
    </p:spTree>
    <p:extLst>
      <p:ext uri="{BB962C8B-B14F-4D97-AF65-F5344CB8AC3E}">
        <p14:creationId xmlns:p14="http://schemas.microsoft.com/office/powerpoint/2010/main" val="40578302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AC8E93-09E8-AD05-2587-0BCEDA9BA25F}"/>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63E3618-3616-906E-2D0D-1DF74CECDB4E}"/>
              </a:ext>
            </a:extLst>
          </p:cNvPr>
          <p:cNvSpPr txBox="1"/>
          <p:nvPr/>
        </p:nvSpPr>
        <p:spPr>
          <a:xfrm>
            <a:off x="2108200" y="290930"/>
            <a:ext cx="1435100" cy="369332"/>
          </a:xfrm>
          <a:prstGeom prst="rect">
            <a:avLst/>
          </a:prstGeom>
          <a:noFill/>
        </p:spPr>
        <p:txBody>
          <a:bodyPr wrap="square" rtlCol="0">
            <a:spAutoFit/>
          </a:bodyPr>
          <a:lstStyle/>
          <a:p>
            <a:r>
              <a:rPr lang="en-CA" b="1" dirty="0">
                <a:solidFill>
                  <a:schemeClr val="bg2">
                    <a:lumMod val="90000"/>
                  </a:schemeClr>
                </a:solidFill>
              </a:rPr>
              <a:t>[Program]</a:t>
            </a:r>
          </a:p>
        </p:txBody>
      </p:sp>
      <p:pic>
        <p:nvPicPr>
          <p:cNvPr id="5" name="Picture 4">
            <a:extLst>
              <a:ext uri="{FF2B5EF4-FFF2-40B4-BE49-F238E27FC236}">
                <a16:creationId xmlns:a16="http://schemas.microsoft.com/office/drawing/2014/main" id="{DD1A9275-0968-1AF2-D78C-F2816983333B}"/>
              </a:ext>
            </a:extLst>
          </p:cNvPr>
          <p:cNvPicPr>
            <a:picLocks noChangeAspect="1"/>
          </p:cNvPicPr>
          <p:nvPr/>
        </p:nvPicPr>
        <p:blipFill>
          <a:blip r:embed="rId2"/>
          <a:stretch>
            <a:fillRect/>
          </a:stretch>
        </p:blipFill>
        <p:spPr>
          <a:xfrm>
            <a:off x="279238" y="3117134"/>
            <a:ext cx="12133191" cy="7601666"/>
          </a:xfrm>
          <a:prstGeom prst="rect">
            <a:avLst/>
          </a:prstGeom>
        </p:spPr>
      </p:pic>
      <p:pic>
        <p:nvPicPr>
          <p:cNvPr id="8" name="Picture 7">
            <a:extLst>
              <a:ext uri="{FF2B5EF4-FFF2-40B4-BE49-F238E27FC236}">
                <a16:creationId xmlns:a16="http://schemas.microsoft.com/office/drawing/2014/main" id="{7AEAC62C-61FE-765A-851B-4A319A403F23}"/>
              </a:ext>
            </a:extLst>
          </p:cNvPr>
          <p:cNvPicPr>
            <a:picLocks noChangeAspect="1"/>
          </p:cNvPicPr>
          <p:nvPr/>
        </p:nvPicPr>
        <p:blipFill>
          <a:blip r:embed="rId3"/>
          <a:stretch>
            <a:fillRect/>
          </a:stretch>
        </p:blipFill>
        <p:spPr>
          <a:xfrm>
            <a:off x="12534734" y="3318178"/>
            <a:ext cx="12004625" cy="8861122"/>
          </a:xfrm>
          <a:prstGeom prst="rect">
            <a:avLst/>
          </a:prstGeom>
        </p:spPr>
      </p:pic>
      <p:sp>
        <p:nvSpPr>
          <p:cNvPr id="3" name="TextBox 2">
            <a:extLst>
              <a:ext uri="{FF2B5EF4-FFF2-40B4-BE49-F238E27FC236}">
                <a16:creationId xmlns:a16="http://schemas.microsoft.com/office/drawing/2014/main" id="{9DD34351-C55C-ED6F-70AA-C6735B76D1FC}"/>
              </a:ext>
            </a:extLst>
          </p:cNvPr>
          <p:cNvSpPr txBox="1"/>
          <p:nvPr/>
        </p:nvSpPr>
        <p:spPr>
          <a:xfrm>
            <a:off x="19337311" y="13030353"/>
            <a:ext cx="3927423" cy="369332"/>
          </a:xfrm>
          <a:prstGeom prst="rect">
            <a:avLst/>
          </a:prstGeom>
          <a:noFill/>
        </p:spPr>
        <p:txBody>
          <a:bodyPr wrap="square" rtlCol="0">
            <a:spAutoFit/>
          </a:bodyPr>
          <a:lstStyle/>
          <a:p>
            <a:pPr algn="r"/>
            <a:r>
              <a:rPr lang="en-CA" dirty="0"/>
              <a:t>Page 13</a:t>
            </a:r>
          </a:p>
        </p:txBody>
      </p:sp>
    </p:spTree>
    <p:extLst>
      <p:ext uri="{BB962C8B-B14F-4D97-AF65-F5344CB8AC3E}">
        <p14:creationId xmlns:p14="http://schemas.microsoft.com/office/powerpoint/2010/main" val="11007803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51EC69-887B-E8E7-2D9B-9B12379A2860}"/>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4397D5E2-5CA5-560D-8F38-94F2D413A52C}"/>
              </a:ext>
            </a:extLst>
          </p:cNvPr>
          <p:cNvSpPr txBox="1"/>
          <p:nvPr/>
        </p:nvSpPr>
        <p:spPr>
          <a:xfrm>
            <a:off x="2108200" y="290930"/>
            <a:ext cx="1435100" cy="369332"/>
          </a:xfrm>
          <a:prstGeom prst="rect">
            <a:avLst/>
          </a:prstGeom>
          <a:noFill/>
        </p:spPr>
        <p:txBody>
          <a:bodyPr wrap="square" rtlCol="0">
            <a:spAutoFit/>
          </a:bodyPr>
          <a:lstStyle/>
          <a:p>
            <a:r>
              <a:rPr lang="en-CA" b="1" dirty="0">
                <a:solidFill>
                  <a:schemeClr val="bg2">
                    <a:lumMod val="90000"/>
                  </a:schemeClr>
                </a:solidFill>
              </a:rPr>
              <a:t>[Program]</a:t>
            </a:r>
          </a:p>
        </p:txBody>
      </p:sp>
      <p:pic>
        <p:nvPicPr>
          <p:cNvPr id="7" name="Picture 6">
            <a:extLst>
              <a:ext uri="{FF2B5EF4-FFF2-40B4-BE49-F238E27FC236}">
                <a16:creationId xmlns:a16="http://schemas.microsoft.com/office/drawing/2014/main" id="{FAC812C7-267F-79F7-FE1F-C974488CD582}"/>
              </a:ext>
            </a:extLst>
          </p:cNvPr>
          <p:cNvPicPr>
            <a:picLocks noChangeAspect="1"/>
          </p:cNvPicPr>
          <p:nvPr/>
        </p:nvPicPr>
        <p:blipFill>
          <a:blip r:embed="rId2"/>
          <a:stretch>
            <a:fillRect/>
          </a:stretch>
        </p:blipFill>
        <p:spPr>
          <a:xfrm>
            <a:off x="1250367" y="3153956"/>
            <a:ext cx="13846916" cy="6828244"/>
          </a:xfrm>
          <a:prstGeom prst="rect">
            <a:avLst/>
          </a:prstGeom>
        </p:spPr>
      </p:pic>
      <p:pic>
        <p:nvPicPr>
          <p:cNvPr id="9" name="Picture 8">
            <a:extLst>
              <a:ext uri="{FF2B5EF4-FFF2-40B4-BE49-F238E27FC236}">
                <a16:creationId xmlns:a16="http://schemas.microsoft.com/office/drawing/2014/main" id="{C6172184-AC78-4FD5-E2F2-F26522737249}"/>
              </a:ext>
            </a:extLst>
          </p:cNvPr>
          <p:cNvPicPr>
            <a:picLocks noChangeAspect="1"/>
          </p:cNvPicPr>
          <p:nvPr/>
        </p:nvPicPr>
        <p:blipFill>
          <a:blip r:embed="rId3"/>
          <a:stretch>
            <a:fillRect/>
          </a:stretch>
        </p:blipFill>
        <p:spPr>
          <a:xfrm>
            <a:off x="16488393" y="3274788"/>
            <a:ext cx="6950040" cy="1551211"/>
          </a:xfrm>
          <a:prstGeom prst="rect">
            <a:avLst/>
          </a:prstGeom>
        </p:spPr>
      </p:pic>
      <p:sp>
        <p:nvSpPr>
          <p:cNvPr id="3" name="TextBox 2">
            <a:extLst>
              <a:ext uri="{FF2B5EF4-FFF2-40B4-BE49-F238E27FC236}">
                <a16:creationId xmlns:a16="http://schemas.microsoft.com/office/drawing/2014/main" id="{20A9567A-B1A5-4C19-09B4-CD45E465FC98}"/>
              </a:ext>
            </a:extLst>
          </p:cNvPr>
          <p:cNvSpPr txBox="1"/>
          <p:nvPr/>
        </p:nvSpPr>
        <p:spPr>
          <a:xfrm>
            <a:off x="19337311" y="13030353"/>
            <a:ext cx="3927423" cy="369332"/>
          </a:xfrm>
          <a:prstGeom prst="rect">
            <a:avLst/>
          </a:prstGeom>
          <a:noFill/>
        </p:spPr>
        <p:txBody>
          <a:bodyPr wrap="square" rtlCol="0">
            <a:spAutoFit/>
          </a:bodyPr>
          <a:lstStyle/>
          <a:p>
            <a:pPr algn="r"/>
            <a:r>
              <a:rPr lang="en-CA" dirty="0"/>
              <a:t>Page 14</a:t>
            </a:r>
          </a:p>
        </p:txBody>
      </p:sp>
    </p:spTree>
    <p:extLst>
      <p:ext uri="{BB962C8B-B14F-4D97-AF65-F5344CB8AC3E}">
        <p14:creationId xmlns:p14="http://schemas.microsoft.com/office/powerpoint/2010/main" val="31734116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BC80C5-2A83-E028-AB5D-48D6F41F4B5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1170EBE1-300C-3A67-0F8D-2FF6D6E6F06D}"/>
              </a:ext>
            </a:extLst>
          </p:cNvPr>
          <p:cNvSpPr txBox="1"/>
          <p:nvPr/>
        </p:nvSpPr>
        <p:spPr>
          <a:xfrm>
            <a:off x="323267" y="228965"/>
            <a:ext cx="1435100" cy="369332"/>
          </a:xfrm>
          <a:prstGeom prst="rect">
            <a:avLst/>
          </a:prstGeom>
          <a:noFill/>
        </p:spPr>
        <p:txBody>
          <a:bodyPr wrap="square" rtlCol="0">
            <a:spAutoFit/>
          </a:bodyPr>
          <a:lstStyle/>
          <a:p>
            <a:r>
              <a:rPr lang="en-CA" b="1" dirty="0">
                <a:solidFill>
                  <a:schemeClr val="bg2">
                    <a:lumMod val="90000"/>
                  </a:schemeClr>
                </a:solidFill>
              </a:rPr>
              <a:t>[Program]</a:t>
            </a:r>
          </a:p>
        </p:txBody>
      </p:sp>
      <p:sp>
        <p:nvSpPr>
          <p:cNvPr id="6" name="TextBox 5">
            <a:extLst>
              <a:ext uri="{FF2B5EF4-FFF2-40B4-BE49-F238E27FC236}">
                <a16:creationId xmlns:a16="http://schemas.microsoft.com/office/drawing/2014/main" id="{4C48770E-800A-BD03-A11C-11F9EDA72FED}"/>
              </a:ext>
            </a:extLst>
          </p:cNvPr>
          <p:cNvSpPr txBox="1"/>
          <p:nvPr/>
        </p:nvSpPr>
        <p:spPr>
          <a:xfrm>
            <a:off x="1250368" y="1260778"/>
            <a:ext cx="12607637" cy="646331"/>
          </a:xfrm>
          <a:prstGeom prst="rect">
            <a:avLst/>
          </a:prstGeom>
          <a:noFill/>
        </p:spPr>
        <p:txBody>
          <a:bodyPr wrap="square" rtlCol="0">
            <a:spAutoFit/>
          </a:bodyPr>
          <a:lstStyle/>
          <a:p>
            <a:r>
              <a:rPr lang="en-CA" sz="3600" b="1" dirty="0"/>
              <a:t>Grade 6 math curriculum – Learn More </a:t>
            </a:r>
          </a:p>
        </p:txBody>
      </p:sp>
      <p:sp>
        <p:nvSpPr>
          <p:cNvPr id="10" name="TextBox 9">
            <a:extLst>
              <a:ext uri="{FF2B5EF4-FFF2-40B4-BE49-F238E27FC236}">
                <a16:creationId xmlns:a16="http://schemas.microsoft.com/office/drawing/2014/main" id="{8CFE502F-FE02-A6F0-2F77-DE737C4561BE}"/>
              </a:ext>
            </a:extLst>
          </p:cNvPr>
          <p:cNvSpPr txBox="1"/>
          <p:nvPr/>
        </p:nvSpPr>
        <p:spPr>
          <a:xfrm>
            <a:off x="1250367" y="2188956"/>
            <a:ext cx="12607637" cy="646331"/>
          </a:xfrm>
          <a:prstGeom prst="rect">
            <a:avLst/>
          </a:prstGeom>
          <a:noFill/>
        </p:spPr>
        <p:txBody>
          <a:bodyPr wrap="square" rtlCol="0">
            <a:spAutoFit/>
          </a:bodyPr>
          <a:lstStyle/>
          <a:p>
            <a:r>
              <a:rPr lang="en-CA" sz="3600" dirty="0"/>
              <a:t>TESTING SCHEDULE</a:t>
            </a:r>
          </a:p>
        </p:txBody>
      </p:sp>
      <p:pic>
        <p:nvPicPr>
          <p:cNvPr id="5" name="Picture 4">
            <a:extLst>
              <a:ext uri="{FF2B5EF4-FFF2-40B4-BE49-F238E27FC236}">
                <a16:creationId xmlns:a16="http://schemas.microsoft.com/office/drawing/2014/main" id="{7B6751E9-78AA-C5C5-DA42-0AEBA2B02288}"/>
              </a:ext>
            </a:extLst>
          </p:cNvPr>
          <p:cNvPicPr>
            <a:picLocks noChangeAspect="1"/>
          </p:cNvPicPr>
          <p:nvPr/>
        </p:nvPicPr>
        <p:blipFill>
          <a:blip r:embed="rId2"/>
          <a:stretch>
            <a:fillRect/>
          </a:stretch>
        </p:blipFill>
        <p:spPr>
          <a:xfrm>
            <a:off x="323267" y="3232072"/>
            <a:ext cx="11178756" cy="6000828"/>
          </a:xfrm>
          <a:prstGeom prst="rect">
            <a:avLst/>
          </a:prstGeom>
        </p:spPr>
      </p:pic>
      <p:pic>
        <p:nvPicPr>
          <p:cNvPr id="8" name="Picture 7">
            <a:extLst>
              <a:ext uri="{FF2B5EF4-FFF2-40B4-BE49-F238E27FC236}">
                <a16:creationId xmlns:a16="http://schemas.microsoft.com/office/drawing/2014/main" id="{9B5E34F9-2D17-6F05-B47E-E5C86FEC0C51}"/>
              </a:ext>
            </a:extLst>
          </p:cNvPr>
          <p:cNvPicPr>
            <a:picLocks noChangeAspect="1"/>
          </p:cNvPicPr>
          <p:nvPr/>
        </p:nvPicPr>
        <p:blipFill>
          <a:blip r:embed="rId3"/>
          <a:srcRect t="16607"/>
          <a:stretch>
            <a:fillRect/>
          </a:stretch>
        </p:blipFill>
        <p:spPr>
          <a:xfrm>
            <a:off x="323267" y="9105900"/>
            <a:ext cx="11133712" cy="2933700"/>
          </a:xfrm>
          <a:prstGeom prst="rect">
            <a:avLst/>
          </a:prstGeom>
        </p:spPr>
      </p:pic>
      <p:sp>
        <p:nvSpPr>
          <p:cNvPr id="3" name="TextBox 2">
            <a:extLst>
              <a:ext uri="{FF2B5EF4-FFF2-40B4-BE49-F238E27FC236}">
                <a16:creationId xmlns:a16="http://schemas.microsoft.com/office/drawing/2014/main" id="{4CF7D99B-3F8D-AEBB-0D87-29EA7A6B424E}"/>
              </a:ext>
            </a:extLst>
          </p:cNvPr>
          <p:cNvSpPr txBox="1"/>
          <p:nvPr/>
        </p:nvSpPr>
        <p:spPr>
          <a:xfrm>
            <a:off x="19337311" y="13030353"/>
            <a:ext cx="3927423" cy="369332"/>
          </a:xfrm>
          <a:prstGeom prst="rect">
            <a:avLst/>
          </a:prstGeom>
          <a:noFill/>
        </p:spPr>
        <p:txBody>
          <a:bodyPr wrap="square" rtlCol="0">
            <a:spAutoFit/>
          </a:bodyPr>
          <a:lstStyle/>
          <a:p>
            <a:pPr algn="r"/>
            <a:r>
              <a:rPr lang="en-CA" dirty="0"/>
              <a:t>Page 15</a:t>
            </a:r>
          </a:p>
        </p:txBody>
      </p:sp>
      <p:sp>
        <p:nvSpPr>
          <p:cNvPr id="4" name="Rectangle: Rounded Corners 3">
            <a:extLst>
              <a:ext uri="{FF2B5EF4-FFF2-40B4-BE49-F238E27FC236}">
                <a16:creationId xmlns:a16="http://schemas.microsoft.com/office/drawing/2014/main" id="{63EDAAD2-33BF-051E-DAA3-43917D973A7C}"/>
              </a:ext>
            </a:extLst>
          </p:cNvPr>
          <p:cNvSpPr/>
          <p:nvPr/>
        </p:nvSpPr>
        <p:spPr>
          <a:xfrm>
            <a:off x="19619585" y="11431769"/>
            <a:ext cx="3064161" cy="537809"/>
          </a:xfrm>
          <a:prstGeom prst="roundRect">
            <a:avLst/>
          </a:prstGeom>
          <a:solidFill>
            <a:schemeClr val="tx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sz="2000" b="1" dirty="0">
                <a:solidFill>
                  <a:schemeClr val="bg1"/>
                </a:solidFill>
              </a:rPr>
              <a:t>Free Consultation</a:t>
            </a:r>
          </a:p>
        </p:txBody>
      </p:sp>
    </p:spTree>
    <p:extLst>
      <p:ext uri="{BB962C8B-B14F-4D97-AF65-F5344CB8AC3E}">
        <p14:creationId xmlns:p14="http://schemas.microsoft.com/office/powerpoint/2010/main" val="17978618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56DC11-5EEC-A236-0320-C93C974DCE79}"/>
            </a:ext>
          </a:extLst>
        </p:cNvPr>
        <p:cNvGrpSpPr/>
        <p:nvPr/>
      </p:nvGrpSpPr>
      <p:grpSpPr>
        <a:xfrm>
          <a:off x="0" y="0"/>
          <a:ext cx="0" cy="0"/>
          <a:chOff x="0" y="0"/>
          <a:chExt cx="0" cy="0"/>
        </a:xfrm>
      </p:grpSpPr>
      <p:sp>
        <p:nvSpPr>
          <p:cNvPr id="26" name="TextBox 25">
            <a:extLst>
              <a:ext uri="{FF2B5EF4-FFF2-40B4-BE49-F238E27FC236}">
                <a16:creationId xmlns:a16="http://schemas.microsoft.com/office/drawing/2014/main" id="{1DF76A54-88DE-B005-52B9-4D69570E6C53}"/>
              </a:ext>
            </a:extLst>
          </p:cNvPr>
          <p:cNvSpPr txBox="1"/>
          <p:nvPr/>
        </p:nvSpPr>
        <p:spPr>
          <a:xfrm>
            <a:off x="7353300" y="1107698"/>
            <a:ext cx="8765296" cy="707886"/>
          </a:xfrm>
          <a:prstGeom prst="rect">
            <a:avLst/>
          </a:prstGeom>
          <a:noFill/>
        </p:spPr>
        <p:txBody>
          <a:bodyPr wrap="square" rtlCol="0">
            <a:spAutoFit/>
          </a:bodyPr>
          <a:lstStyle/>
          <a:p>
            <a:pPr algn="ctr"/>
            <a:r>
              <a:rPr lang="en-CA" sz="4000" b="1" dirty="0"/>
              <a:t>Simple, Transparent Pricing</a:t>
            </a:r>
          </a:p>
        </p:txBody>
      </p:sp>
      <p:sp>
        <p:nvSpPr>
          <p:cNvPr id="42" name="TextBox 41">
            <a:extLst>
              <a:ext uri="{FF2B5EF4-FFF2-40B4-BE49-F238E27FC236}">
                <a16:creationId xmlns:a16="http://schemas.microsoft.com/office/drawing/2014/main" id="{A4F9B533-6F9C-C467-7994-98562F79C0B9}"/>
              </a:ext>
            </a:extLst>
          </p:cNvPr>
          <p:cNvSpPr txBox="1"/>
          <p:nvPr/>
        </p:nvSpPr>
        <p:spPr>
          <a:xfrm>
            <a:off x="1250367" y="1801427"/>
            <a:ext cx="22270033" cy="461665"/>
          </a:xfrm>
          <a:prstGeom prst="rect">
            <a:avLst/>
          </a:prstGeom>
          <a:noFill/>
        </p:spPr>
        <p:txBody>
          <a:bodyPr wrap="square" rtlCol="0">
            <a:spAutoFit/>
          </a:bodyPr>
          <a:lstStyle/>
          <a:p>
            <a:pPr algn="ctr"/>
            <a:r>
              <a:rPr lang="en-CA" sz="2400" dirty="0" err="1"/>
              <a:t>Acceleo</a:t>
            </a:r>
            <a:r>
              <a:rPr lang="en-CA" sz="2400" dirty="0"/>
              <a:t> </a:t>
            </a:r>
            <a:r>
              <a:rPr lang="en-CA" sz="2400" dirty="0" err="1"/>
              <a:t>Matemática’s</a:t>
            </a:r>
            <a:r>
              <a:rPr lang="en-CA" sz="2400" dirty="0"/>
              <a:t> tuition fees cover the entire grade curriculum for a six-month term (Term 1: September to February or Term 2: March to August).</a:t>
            </a:r>
          </a:p>
        </p:txBody>
      </p:sp>
      <p:sp>
        <p:nvSpPr>
          <p:cNvPr id="3" name="TextBox 2">
            <a:extLst>
              <a:ext uri="{FF2B5EF4-FFF2-40B4-BE49-F238E27FC236}">
                <a16:creationId xmlns:a16="http://schemas.microsoft.com/office/drawing/2014/main" id="{424E50DA-3ED3-8BB7-265B-C746D242D0CB}"/>
              </a:ext>
            </a:extLst>
          </p:cNvPr>
          <p:cNvSpPr txBox="1"/>
          <p:nvPr/>
        </p:nvSpPr>
        <p:spPr>
          <a:xfrm>
            <a:off x="501651" y="212150"/>
            <a:ext cx="2171700" cy="369332"/>
          </a:xfrm>
          <a:prstGeom prst="rect">
            <a:avLst/>
          </a:prstGeom>
          <a:noFill/>
        </p:spPr>
        <p:txBody>
          <a:bodyPr wrap="square" rtlCol="0">
            <a:spAutoFit/>
          </a:bodyPr>
          <a:lstStyle/>
          <a:p>
            <a:r>
              <a:rPr lang="en-CA" b="1" dirty="0">
                <a:solidFill>
                  <a:schemeClr val="bg2">
                    <a:lumMod val="90000"/>
                  </a:schemeClr>
                </a:solidFill>
              </a:rPr>
              <a:t>[Tuition]</a:t>
            </a:r>
          </a:p>
        </p:txBody>
      </p:sp>
      <p:sp>
        <p:nvSpPr>
          <p:cNvPr id="30" name="Rectangle 29">
            <a:extLst>
              <a:ext uri="{FF2B5EF4-FFF2-40B4-BE49-F238E27FC236}">
                <a16:creationId xmlns:a16="http://schemas.microsoft.com/office/drawing/2014/main" id="{D98937D3-1B3C-8AD3-DD07-4D39667F8ED5}"/>
              </a:ext>
            </a:extLst>
          </p:cNvPr>
          <p:cNvSpPr/>
          <p:nvPr/>
        </p:nvSpPr>
        <p:spPr>
          <a:xfrm>
            <a:off x="8157080" y="3427454"/>
            <a:ext cx="6690727" cy="4228462"/>
          </a:xfrm>
          <a:prstGeom prst="rect">
            <a:avLst/>
          </a:prstGeom>
          <a:noFill/>
          <a:ln w="25400">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TextBox 30">
            <a:extLst>
              <a:ext uri="{FF2B5EF4-FFF2-40B4-BE49-F238E27FC236}">
                <a16:creationId xmlns:a16="http://schemas.microsoft.com/office/drawing/2014/main" id="{C35F242E-1B93-CB5C-770D-8C124A9847CE}"/>
              </a:ext>
            </a:extLst>
          </p:cNvPr>
          <p:cNvSpPr txBox="1"/>
          <p:nvPr/>
        </p:nvSpPr>
        <p:spPr>
          <a:xfrm>
            <a:off x="9345603" y="3488287"/>
            <a:ext cx="4737693" cy="523220"/>
          </a:xfrm>
          <a:prstGeom prst="rect">
            <a:avLst/>
          </a:prstGeom>
          <a:noFill/>
        </p:spPr>
        <p:txBody>
          <a:bodyPr wrap="square" rtlCol="0">
            <a:spAutoFit/>
          </a:bodyPr>
          <a:lstStyle/>
          <a:p>
            <a:r>
              <a:rPr lang="en-CA" sz="2800" b="1" dirty="0"/>
              <a:t>Grade 6 (six-month Term)</a:t>
            </a:r>
          </a:p>
        </p:txBody>
      </p:sp>
      <p:sp>
        <p:nvSpPr>
          <p:cNvPr id="32" name="TextBox 31">
            <a:extLst>
              <a:ext uri="{FF2B5EF4-FFF2-40B4-BE49-F238E27FC236}">
                <a16:creationId xmlns:a16="http://schemas.microsoft.com/office/drawing/2014/main" id="{ED4B5DCC-4A9B-5171-996B-AAAE4162C051}"/>
              </a:ext>
            </a:extLst>
          </p:cNvPr>
          <p:cNvSpPr txBox="1"/>
          <p:nvPr/>
        </p:nvSpPr>
        <p:spPr>
          <a:xfrm>
            <a:off x="8333083" y="4222044"/>
            <a:ext cx="6482762" cy="707886"/>
          </a:xfrm>
          <a:prstGeom prst="rect">
            <a:avLst/>
          </a:prstGeom>
          <a:noFill/>
        </p:spPr>
        <p:txBody>
          <a:bodyPr wrap="square" rtlCol="0">
            <a:spAutoFit/>
          </a:bodyPr>
          <a:lstStyle/>
          <a:p>
            <a:r>
              <a:rPr lang="en-US" sz="2000" dirty="0"/>
              <a:t>Dive into topics like fractions, decimals, percentages, geometry, data, and even a bit of algebra.</a:t>
            </a:r>
            <a:endParaRPr lang="en-CA" sz="2000" dirty="0"/>
          </a:p>
        </p:txBody>
      </p:sp>
      <p:sp>
        <p:nvSpPr>
          <p:cNvPr id="33" name="TextBox 32">
            <a:extLst>
              <a:ext uri="{FF2B5EF4-FFF2-40B4-BE49-F238E27FC236}">
                <a16:creationId xmlns:a16="http://schemas.microsoft.com/office/drawing/2014/main" id="{4EF0DE41-C9D0-6730-EEE7-95CC8C8FCF23}"/>
              </a:ext>
            </a:extLst>
          </p:cNvPr>
          <p:cNvSpPr txBox="1"/>
          <p:nvPr/>
        </p:nvSpPr>
        <p:spPr>
          <a:xfrm>
            <a:off x="8333083" y="5956612"/>
            <a:ext cx="5689620" cy="830997"/>
          </a:xfrm>
          <a:prstGeom prst="rect">
            <a:avLst/>
          </a:prstGeom>
          <a:noFill/>
        </p:spPr>
        <p:txBody>
          <a:bodyPr wrap="square" rtlCol="0">
            <a:spAutoFit/>
          </a:bodyPr>
          <a:lstStyle/>
          <a:p>
            <a:r>
              <a:rPr lang="en-CA" sz="2800" b="1" dirty="0"/>
              <a:t>$30 </a:t>
            </a:r>
            <a:r>
              <a:rPr lang="en-CA" sz="2400" dirty="0"/>
              <a:t>/ session</a:t>
            </a:r>
          </a:p>
          <a:p>
            <a:r>
              <a:rPr lang="en-CA" sz="2000" dirty="0"/>
              <a:t>Billed monthly as $600 0r per term as $3,600</a:t>
            </a:r>
          </a:p>
        </p:txBody>
      </p:sp>
      <p:sp>
        <p:nvSpPr>
          <p:cNvPr id="34" name="Rectangle: Rounded Corners 33">
            <a:extLst>
              <a:ext uri="{FF2B5EF4-FFF2-40B4-BE49-F238E27FC236}">
                <a16:creationId xmlns:a16="http://schemas.microsoft.com/office/drawing/2014/main" id="{12A886DF-B83D-7DF6-20DC-B83DBF778BF2}"/>
              </a:ext>
            </a:extLst>
          </p:cNvPr>
          <p:cNvSpPr/>
          <p:nvPr/>
        </p:nvSpPr>
        <p:spPr>
          <a:xfrm>
            <a:off x="9067955" y="6997753"/>
            <a:ext cx="4219875" cy="552442"/>
          </a:xfrm>
          <a:prstGeom prst="roundRect">
            <a:avLst/>
          </a:prstGeom>
          <a:solidFill>
            <a:schemeClr val="tx2">
              <a:lumMod val="75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CA" b="1" dirty="0">
                <a:solidFill>
                  <a:schemeClr val="tx2">
                    <a:lumMod val="20000"/>
                    <a:lumOff val="80000"/>
                  </a:schemeClr>
                </a:solidFill>
              </a:rPr>
              <a:t>Register a Student</a:t>
            </a:r>
          </a:p>
        </p:txBody>
      </p:sp>
      <p:sp>
        <p:nvSpPr>
          <p:cNvPr id="35" name="Rectangle 34">
            <a:extLst>
              <a:ext uri="{FF2B5EF4-FFF2-40B4-BE49-F238E27FC236}">
                <a16:creationId xmlns:a16="http://schemas.microsoft.com/office/drawing/2014/main" id="{E4647A6D-68C1-4616-CC8A-3E2510F6EE02}"/>
              </a:ext>
            </a:extLst>
          </p:cNvPr>
          <p:cNvSpPr/>
          <p:nvPr/>
        </p:nvSpPr>
        <p:spPr>
          <a:xfrm>
            <a:off x="8180682" y="7759510"/>
            <a:ext cx="6667124" cy="5403458"/>
          </a:xfrm>
          <a:prstGeom prst="rect">
            <a:avLst/>
          </a:prstGeom>
          <a:noFill/>
          <a:ln w="25400">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6" name="TextBox 35">
            <a:extLst>
              <a:ext uri="{FF2B5EF4-FFF2-40B4-BE49-F238E27FC236}">
                <a16:creationId xmlns:a16="http://schemas.microsoft.com/office/drawing/2014/main" id="{49FC914C-64DF-1964-471F-470E9723617D}"/>
              </a:ext>
            </a:extLst>
          </p:cNvPr>
          <p:cNvSpPr txBox="1"/>
          <p:nvPr/>
        </p:nvSpPr>
        <p:spPr>
          <a:xfrm>
            <a:off x="9726608" y="7924268"/>
            <a:ext cx="5089236" cy="461665"/>
          </a:xfrm>
          <a:prstGeom prst="rect">
            <a:avLst/>
          </a:prstGeom>
          <a:noFill/>
        </p:spPr>
        <p:txBody>
          <a:bodyPr wrap="square" rtlCol="0">
            <a:spAutoFit/>
          </a:bodyPr>
          <a:lstStyle/>
          <a:p>
            <a:r>
              <a:rPr lang="en-CA" sz="2400" dirty="0"/>
              <a:t>WHAT’S INCLUDED</a:t>
            </a:r>
          </a:p>
        </p:txBody>
      </p:sp>
      <p:sp>
        <p:nvSpPr>
          <p:cNvPr id="37" name="TextBox 36">
            <a:extLst>
              <a:ext uri="{FF2B5EF4-FFF2-40B4-BE49-F238E27FC236}">
                <a16:creationId xmlns:a16="http://schemas.microsoft.com/office/drawing/2014/main" id="{AA52FC8E-89FA-08FD-DAE9-829F12972212}"/>
              </a:ext>
            </a:extLst>
          </p:cNvPr>
          <p:cNvSpPr txBox="1"/>
          <p:nvPr/>
        </p:nvSpPr>
        <p:spPr>
          <a:xfrm>
            <a:off x="8986547" y="8524480"/>
            <a:ext cx="4978397" cy="400110"/>
          </a:xfrm>
          <a:prstGeom prst="rect">
            <a:avLst/>
          </a:prstGeom>
          <a:noFill/>
        </p:spPr>
        <p:txBody>
          <a:bodyPr wrap="square" rtlCol="0">
            <a:spAutoFit/>
          </a:bodyPr>
          <a:lstStyle/>
          <a:p>
            <a:r>
              <a:rPr lang="en-CA" sz="2000" dirty="0"/>
              <a:t>  120 complete lessons</a:t>
            </a:r>
          </a:p>
        </p:txBody>
      </p:sp>
      <p:sp>
        <p:nvSpPr>
          <p:cNvPr id="38" name="TextBox 37">
            <a:extLst>
              <a:ext uri="{FF2B5EF4-FFF2-40B4-BE49-F238E27FC236}">
                <a16:creationId xmlns:a16="http://schemas.microsoft.com/office/drawing/2014/main" id="{938FC97C-FE91-174C-188F-D20B9BEEB7E2}"/>
              </a:ext>
            </a:extLst>
          </p:cNvPr>
          <p:cNvSpPr txBox="1"/>
          <p:nvPr/>
        </p:nvSpPr>
        <p:spPr>
          <a:xfrm>
            <a:off x="8972686" y="10340581"/>
            <a:ext cx="5735795" cy="1323439"/>
          </a:xfrm>
          <a:prstGeom prst="rect">
            <a:avLst/>
          </a:prstGeom>
          <a:noFill/>
        </p:spPr>
        <p:txBody>
          <a:bodyPr wrap="square" rtlCol="0">
            <a:spAutoFit/>
          </a:bodyPr>
          <a:lstStyle/>
          <a:p>
            <a:r>
              <a:rPr lang="en-CA" sz="2000" dirty="0"/>
              <a:t>  4 standard modules per lesson: </a:t>
            </a:r>
            <a:r>
              <a:rPr lang="en-CA" sz="2000" b="1" dirty="0"/>
              <a:t>Preparation</a:t>
            </a:r>
            <a:r>
              <a:rPr lang="en-CA" sz="2000" dirty="0"/>
              <a:t> (Facts Practice, Mental Math, and Problem Solving</a:t>
            </a:r>
            <a:r>
              <a:rPr lang="en-CA" sz="2000" b="1" dirty="0"/>
              <a:t>); New Concepts</a:t>
            </a:r>
            <a:r>
              <a:rPr lang="en-CA" sz="2000" dirty="0"/>
              <a:t>; </a:t>
            </a:r>
            <a:r>
              <a:rPr lang="en-CA" sz="2000" b="1" dirty="0"/>
              <a:t>Lesson Practice</a:t>
            </a:r>
            <a:r>
              <a:rPr lang="en-CA" sz="2000" dirty="0"/>
              <a:t>; and </a:t>
            </a:r>
            <a:r>
              <a:rPr lang="en-CA" sz="2000" b="1" dirty="0"/>
              <a:t>Homework</a:t>
            </a:r>
            <a:r>
              <a:rPr lang="en-CA" sz="2000" dirty="0"/>
              <a:t>.</a:t>
            </a:r>
          </a:p>
        </p:txBody>
      </p:sp>
      <p:sp>
        <p:nvSpPr>
          <p:cNvPr id="39" name="TextBox 38">
            <a:extLst>
              <a:ext uri="{FF2B5EF4-FFF2-40B4-BE49-F238E27FC236}">
                <a16:creationId xmlns:a16="http://schemas.microsoft.com/office/drawing/2014/main" id="{BF9EACEF-DEC3-1D8E-ECF7-E8B71A712146}"/>
              </a:ext>
            </a:extLst>
          </p:cNvPr>
          <p:cNvSpPr txBox="1"/>
          <p:nvPr/>
        </p:nvSpPr>
        <p:spPr>
          <a:xfrm>
            <a:off x="8986542" y="9690565"/>
            <a:ext cx="5562600" cy="400110"/>
          </a:xfrm>
          <a:prstGeom prst="rect">
            <a:avLst/>
          </a:prstGeom>
          <a:noFill/>
        </p:spPr>
        <p:txBody>
          <a:bodyPr wrap="square" rtlCol="0">
            <a:spAutoFit/>
          </a:bodyPr>
          <a:lstStyle/>
          <a:p>
            <a:r>
              <a:rPr lang="en-CA" sz="2000" dirty="0"/>
              <a:t>  1 ½ hour session per lesson</a:t>
            </a:r>
          </a:p>
        </p:txBody>
      </p:sp>
      <p:sp>
        <p:nvSpPr>
          <p:cNvPr id="40" name="TextBox 39">
            <a:extLst>
              <a:ext uri="{FF2B5EF4-FFF2-40B4-BE49-F238E27FC236}">
                <a16:creationId xmlns:a16="http://schemas.microsoft.com/office/drawing/2014/main" id="{D806D9DA-D9CA-F990-FC28-B5956FB928D7}"/>
              </a:ext>
            </a:extLst>
          </p:cNvPr>
          <p:cNvSpPr txBox="1"/>
          <p:nvPr/>
        </p:nvSpPr>
        <p:spPr>
          <a:xfrm>
            <a:off x="8986541" y="11828785"/>
            <a:ext cx="5721939" cy="400110"/>
          </a:xfrm>
          <a:prstGeom prst="rect">
            <a:avLst/>
          </a:prstGeom>
          <a:noFill/>
        </p:spPr>
        <p:txBody>
          <a:bodyPr wrap="square" rtlCol="0">
            <a:spAutoFit/>
          </a:bodyPr>
          <a:lstStyle/>
          <a:p>
            <a:r>
              <a:rPr lang="en-CA" sz="2000" dirty="0"/>
              <a:t>  25 homework questions and answers per lesson</a:t>
            </a:r>
          </a:p>
        </p:txBody>
      </p:sp>
      <p:pic>
        <p:nvPicPr>
          <p:cNvPr id="41" name="Picture 40">
            <a:extLst>
              <a:ext uri="{FF2B5EF4-FFF2-40B4-BE49-F238E27FC236}">
                <a16:creationId xmlns:a16="http://schemas.microsoft.com/office/drawing/2014/main" id="{785CBB10-4F59-4D30-8352-D5146FCB4BC1}"/>
              </a:ext>
            </a:extLst>
          </p:cNvPr>
          <p:cNvPicPr>
            <a:picLocks noChangeAspect="1"/>
          </p:cNvPicPr>
          <p:nvPr/>
        </p:nvPicPr>
        <p:blipFill>
          <a:blip r:embed="rId2"/>
          <a:stretch>
            <a:fillRect/>
          </a:stretch>
        </p:blipFill>
        <p:spPr>
          <a:xfrm>
            <a:off x="8509851" y="8520356"/>
            <a:ext cx="262343" cy="394500"/>
          </a:xfrm>
          <a:prstGeom prst="rect">
            <a:avLst/>
          </a:prstGeom>
        </p:spPr>
      </p:pic>
      <p:pic>
        <p:nvPicPr>
          <p:cNvPr id="46" name="Picture 45">
            <a:extLst>
              <a:ext uri="{FF2B5EF4-FFF2-40B4-BE49-F238E27FC236}">
                <a16:creationId xmlns:a16="http://schemas.microsoft.com/office/drawing/2014/main" id="{88EDCD62-3FA8-3D2C-9399-614AB6C2519E}"/>
              </a:ext>
            </a:extLst>
          </p:cNvPr>
          <p:cNvPicPr>
            <a:picLocks noChangeAspect="1"/>
          </p:cNvPicPr>
          <p:nvPr/>
        </p:nvPicPr>
        <p:blipFill>
          <a:blip r:embed="rId2"/>
          <a:stretch>
            <a:fillRect/>
          </a:stretch>
        </p:blipFill>
        <p:spPr>
          <a:xfrm>
            <a:off x="8495991" y="10336457"/>
            <a:ext cx="262343" cy="394500"/>
          </a:xfrm>
          <a:prstGeom prst="rect">
            <a:avLst/>
          </a:prstGeom>
        </p:spPr>
      </p:pic>
      <p:pic>
        <p:nvPicPr>
          <p:cNvPr id="47" name="Picture 46">
            <a:extLst>
              <a:ext uri="{FF2B5EF4-FFF2-40B4-BE49-F238E27FC236}">
                <a16:creationId xmlns:a16="http://schemas.microsoft.com/office/drawing/2014/main" id="{15277935-B1F1-C0B8-1942-49B0F7BB824F}"/>
              </a:ext>
            </a:extLst>
          </p:cNvPr>
          <p:cNvPicPr>
            <a:picLocks noChangeAspect="1"/>
          </p:cNvPicPr>
          <p:nvPr/>
        </p:nvPicPr>
        <p:blipFill>
          <a:blip r:embed="rId2"/>
          <a:stretch>
            <a:fillRect/>
          </a:stretch>
        </p:blipFill>
        <p:spPr>
          <a:xfrm>
            <a:off x="8509846" y="9686441"/>
            <a:ext cx="262343" cy="394500"/>
          </a:xfrm>
          <a:prstGeom prst="rect">
            <a:avLst/>
          </a:prstGeom>
        </p:spPr>
      </p:pic>
      <p:pic>
        <p:nvPicPr>
          <p:cNvPr id="48" name="Picture 47">
            <a:extLst>
              <a:ext uri="{FF2B5EF4-FFF2-40B4-BE49-F238E27FC236}">
                <a16:creationId xmlns:a16="http://schemas.microsoft.com/office/drawing/2014/main" id="{4F5F5B52-70EB-1B11-8B95-86C9F5071BB2}"/>
              </a:ext>
            </a:extLst>
          </p:cNvPr>
          <p:cNvPicPr>
            <a:picLocks noChangeAspect="1"/>
          </p:cNvPicPr>
          <p:nvPr/>
        </p:nvPicPr>
        <p:blipFill>
          <a:blip r:embed="rId2"/>
          <a:stretch>
            <a:fillRect/>
          </a:stretch>
        </p:blipFill>
        <p:spPr>
          <a:xfrm>
            <a:off x="8509846" y="11824661"/>
            <a:ext cx="262343" cy="394500"/>
          </a:xfrm>
          <a:prstGeom prst="rect">
            <a:avLst/>
          </a:prstGeom>
        </p:spPr>
      </p:pic>
      <p:sp>
        <p:nvSpPr>
          <p:cNvPr id="49" name="Rectangle: Rounded Corners 48">
            <a:extLst>
              <a:ext uri="{FF2B5EF4-FFF2-40B4-BE49-F238E27FC236}">
                <a16:creationId xmlns:a16="http://schemas.microsoft.com/office/drawing/2014/main" id="{08F24560-8E7B-1A94-D5EC-C5F92C41AE05}"/>
              </a:ext>
            </a:extLst>
          </p:cNvPr>
          <p:cNvSpPr/>
          <p:nvPr/>
        </p:nvSpPr>
        <p:spPr>
          <a:xfrm>
            <a:off x="8391815" y="2443963"/>
            <a:ext cx="2111085" cy="677469"/>
          </a:xfrm>
          <a:prstGeom prst="roundRect">
            <a:avLst/>
          </a:prstGeom>
          <a:solidFill>
            <a:schemeClr val="bg1">
              <a:lumMod val="95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CA" b="1" dirty="0">
                <a:solidFill>
                  <a:schemeClr val="tx1"/>
                </a:solidFill>
              </a:rPr>
              <a:t>Monthly billing</a:t>
            </a:r>
          </a:p>
        </p:txBody>
      </p:sp>
      <p:sp>
        <p:nvSpPr>
          <p:cNvPr id="50" name="Rectangle: Rounded Corners 49">
            <a:extLst>
              <a:ext uri="{FF2B5EF4-FFF2-40B4-BE49-F238E27FC236}">
                <a16:creationId xmlns:a16="http://schemas.microsoft.com/office/drawing/2014/main" id="{466F388A-ECE7-DC79-45D3-CB0286FF3366}"/>
              </a:ext>
            </a:extLst>
          </p:cNvPr>
          <p:cNvSpPr/>
          <p:nvPr/>
        </p:nvSpPr>
        <p:spPr>
          <a:xfrm>
            <a:off x="10502035" y="2441395"/>
            <a:ext cx="1982065" cy="677469"/>
          </a:xfrm>
          <a:prstGeom prst="roundRect">
            <a:avLst/>
          </a:prstGeom>
          <a:solidFill>
            <a:schemeClr val="bg1"/>
          </a:solidFill>
          <a:ln w="25400">
            <a:solidFill>
              <a:schemeClr val="bg1">
                <a:lumMod val="9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CA" b="1" dirty="0">
                <a:solidFill>
                  <a:schemeClr val="tx1"/>
                </a:solidFill>
              </a:rPr>
              <a:t>Term billing</a:t>
            </a:r>
          </a:p>
        </p:txBody>
      </p:sp>
      <p:sp>
        <p:nvSpPr>
          <p:cNvPr id="2" name="TextBox 1">
            <a:extLst>
              <a:ext uri="{FF2B5EF4-FFF2-40B4-BE49-F238E27FC236}">
                <a16:creationId xmlns:a16="http://schemas.microsoft.com/office/drawing/2014/main" id="{06DC91E5-ED24-9A5F-E095-F0AF0CACBBB6}"/>
              </a:ext>
            </a:extLst>
          </p:cNvPr>
          <p:cNvSpPr txBox="1"/>
          <p:nvPr/>
        </p:nvSpPr>
        <p:spPr>
          <a:xfrm>
            <a:off x="8986547" y="9057880"/>
            <a:ext cx="4978397" cy="400110"/>
          </a:xfrm>
          <a:prstGeom prst="rect">
            <a:avLst/>
          </a:prstGeom>
          <a:noFill/>
        </p:spPr>
        <p:txBody>
          <a:bodyPr wrap="square" rtlCol="0">
            <a:spAutoFit/>
          </a:bodyPr>
          <a:lstStyle/>
          <a:p>
            <a:r>
              <a:rPr lang="en-CA" sz="2000" dirty="0"/>
              <a:t>  5 lessons/sessions per week</a:t>
            </a:r>
          </a:p>
        </p:txBody>
      </p:sp>
      <p:pic>
        <p:nvPicPr>
          <p:cNvPr id="13" name="Picture 12">
            <a:extLst>
              <a:ext uri="{FF2B5EF4-FFF2-40B4-BE49-F238E27FC236}">
                <a16:creationId xmlns:a16="http://schemas.microsoft.com/office/drawing/2014/main" id="{768C80DC-C69D-F096-AE34-5CAD3889E7AC}"/>
              </a:ext>
            </a:extLst>
          </p:cNvPr>
          <p:cNvPicPr>
            <a:picLocks noChangeAspect="1"/>
          </p:cNvPicPr>
          <p:nvPr/>
        </p:nvPicPr>
        <p:blipFill>
          <a:blip r:embed="rId2"/>
          <a:stretch>
            <a:fillRect/>
          </a:stretch>
        </p:blipFill>
        <p:spPr>
          <a:xfrm>
            <a:off x="8509851" y="9053756"/>
            <a:ext cx="262343" cy="394500"/>
          </a:xfrm>
          <a:prstGeom prst="rect">
            <a:avLst/>
          </a:prstGeom>
        </p:spPr>
      </p:pic>
      <p:sp>
        <p:nvSpPr>
          <p:cNvPr id="17" name="TextBox 16">
            <a:extLst>
              <a:ext uri="{FF2B5EF4-FFF2-40B4-BE49-F238E27FC236}">
                <a16:creationId xmlns:a16="http://schemas.microsoft.com/office/drawing/2014/main" id="{115A9213-8AC5-30B1-304E-13431ED24DF6}"/>
              </a:ext>
            </a:extLst>
          </p:cNvPr>
          <p:cNvSpPr txBox="1"/>
          <p:nvPr/>
        </p:nvSpPr>
        <p:spPr>
          <a:xfrm>
            <a:off x="8947304" y="12497247"/>
            <a:ext cx="4943761" cy="707886"/>
          </a:xfrm>
          <a:prstGeom prst="rect">
            <a:avLst/>
          </a:prstGeom>
          <a:noFill/>
        </p:spPr>
        <p:txBody>
          <a:bodyPr wrap="square" rtlCol="0">
            <a:spAutoFit/>
          </a:bodyPr>
          <a:lstStyle/>
          <a:p>
            <a:r>
              <a:rPr lang="en-CA" sz="2000" dirty="0"/>
              <a:t>  23 cumulative tests with 20 questions and answers</a:t>
            </a:r>
          </a:p>
        </p:txBody>
      </p:sp>
      <p:pic>
        <p:nvPicPr>
          <p:cNvPr id="18" name="Picture 17">
            <a:extLst>
              <a:ext uri="{FF2B5EF4-FFF2-40B4-BE49-F238E27FC236}">
                <a16:creationId xmlns:a16="http://schemas.microsoft.com/office/drawing/2014/main" id="{8781565C-8EDD-2183-2375-62016D96E5CB}"/>
              </a:ext>
            </a:extLst>
          </p:cNvPr>
          <p:cNvPicPr>
            <a:picLocks noChangeAspect="1"/>
          </p:cNvPicPr>
          <p:nvPr/>
        </p:nvPicPr>
        <p:blipFill>
          <a:blip r:embed="rId2"/>
          <a:stretch>
            <a:fillRect/>
          </a:stretch>
        </p:blipFill>
        <p:spPr>
          <a:xfrm>
            <a:off x="8569892" y="12520832"/>
            <a:ext cx="262343" cy="394500"/>
          </a:xfrm>
          <a:prstGeom prst="rect">
            <a:avLst/>
          </a:prstGeom>
        </p:spPr>
      </p:pic>
      <p:sp>
        <p:nvSpPr>
          <p:cNvPr id="4" name="TextBox 3">
            <a:extLst>
              <a:ext uri="{FF2B5EF4-FFF2-40B4-BE49-F238E27FC236}">
                <a16:creationId xmlns:a16="http://schemas.microsoft.com/office/drawing/2014/main" id="{D8F3F9B3-C6E5-F4F8-D759-1EAD0F96D152}"/>
              </a:ext>
            </a:extLst>
          </p:cNvPr>
          <p:cNvSpPr txBox="1"/>
          <p:nvPr/>
        </p:nvSpPr>
        <p:spPr>
          <a:xfrm>
            <a:off x="19337311" y="13030353"/>
            <a:ext cx="3927423" cy="369332"/>
          </a:xfrm>
          <a:prstGeom prst="rect">
            <a:avLst/>
          </a:prstGeom>
          <a:noFill/>
        </p:spPr>
        <p:txBody>
          <a:bodyPr wrap="square" rtlCol="0">
            <a:spAutoFit/>
          </a:bodyPr>
          <a:lstStyle/>
          <a:p>
            <a:pPr algn="r"/>
            <a:r>
              <a:rPr lang="en-CA" dirty="0"/>
              <a:t>Page 16</a:t>
            </a:r>
          </a:p>
        </p:txBody>
      </p:sp>
      <p:sp>
        <p:nvSpPr>
          <p:cNvPr id="7" name="Rectangle: Rounded Corners 6">
            <a:extLst>
              <a:ext uri="{FF2B5EF4-FFF2-40B4-BE49-F238E27FC236}">
                <a16:creationId xmlns:a16="http://schemas.microsoft.com/office/drawing/2014/main" id="{F6AB6E72-5A5B-4BB3-DAF0-D03E2D7E908E}"/>
              </a:ext>
            </a:extLst>
          </p:cNvPr>
          <p:cNvSpPr/>
          <p:nvPr/>
        </p:nvSpPr>
        <p:spPr>
          <a:xfrm>
            <a:off x="8544215" y="5314163"/>
            <a:ext cx="1082385" cy="677469"/>
          </a:xfrm>
          <a:prstGeom prst="roundRect">
            <a:avLst/>
          </a:prstGeom>
          <a:solidFill>
            <a:schemeClr val="bg1">
              <a:lumMod val="95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CA" b="1" dirty="0">
                <a:solidFill>
                  <a:schemeClr val="tx1"/>
                </a:solidFill>
              </a:rPr>
              <a:t>CAN</a:t>
            </a:r>
          </a:p>
        </p:txBody>
      </p:sp>
      <p:sp>
        <p:nvSpPr>
          <p:cNvPr id="8" name="Rectangle: Rounded Corners 7">
            <a:extLst>
              <a:ext uri="{FF2B5EF4-FFF2-40B4-BE49-F238E27FC236}">
                <a16:creationId xmlns:a16="http://schemas.microsoft.com/office/drawing/2014/main" id="{452D2F05-BE63-7C09-C05D-C375BE44D363}"/>
              </a:ext>
            </a:extLst>
          </p:cNvPr>
          <p:cNvSpPr/>
          <p:nvPr/>
        </p:nvSpPr>
        <p:spPr>
          <a:xfrm>
            <a:off x="9600335" y="5311595"/>
            <a:ext cx="991465" cy="677469"/>
          </a:xfrm>
          <a:prstGeom prst="roundRect">
            <a:avLst/>
          </a:prstGeom>
          <a:solidFill>
            <a:schemeClr val="bg1"/>
          </a:solidFill>
          <a:ln w="25400">
            <a:solidFill>
              <a:schemeClr val="bg1">
                <a:lumMod val="9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CA" b="1" dirty="0">
                <a:solidFill>
                  <a:schemeClr val="tx1"/>
                </a:solidFill>
              </a:rPr>
              <a:t>USD</a:t>
            </a:r>
          </a:p>
        </p:txBody>
      </p:sp>
    </p:spTree>
    <p:extLst>
      <p:ext uri="{BB962C8B-B14F-4D97-AF65-F5344CB8AC3E}">
        <p14:creationId xmlns:p14="http://schemas.microsoft.com/office/powerpoint/2010/main" val="12499664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CE0E8C-B760-E89D-C5FC-CED2B4D5B790}"/>
            </a:ext>
          </a:extLst>
        </p:cNvPr>
        <p:cNvGrpSpPr/>
        <p:nvPr/>
      </p:nvGrpSpPr>
      <p:grpSpPr>
        <a:xfrm>
          <a:off x="0" y="0"/>
          <a:ext cx="0" cy="0"/>
          <a:chOff x="0" y="0"/>
          <a:chExt cx="0" cy="0"/>
        </a:xfrm>
      </p:grpSpPr>
      <p:sp>
        <p:nvSpPr>
          <p:cNvPr id="35" name="Rectangle 34">
            <a:extLst>
              <a:ext uri="{FF2B5EF4-FFF2-40B4-BE49-F238E27FC236}">
                <a16:creationId xmlns:a16="http://schemas.microsoft.com/office/drawing/2014/main" id="{3A785256-2ACD-1EFD-A4F3-351CF806B2FC}"/>
              </a:ext>
            </a:extLst>
          </p:cNvPr>
          <p:cNvSpPr/>
          <p:nvPr/>
        </p:nvSpPr>
        <p:spPr>
          <a:xfrm>
            <a:off x="8972188" y="3505200"/>
            <a:ext cx="6667124" cy="3556000"/>
          </a:xfrm>
          <a:prstGeom prst="rect">
            <a:avLst/>
          </a:prstGeom>
          <a:noFill/>
          <a:ln w="25400">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7" name="TextBox 36">
            <a:extLst>
              <a:ext uri="{FF2B5EF4-FFF2-40B4-BE49-F238E27FC236}">
                <a16:creationId xmlns:a16="http://schemas.microsoft.com/office/drawing/2014/main" id="{AADC927F-0870-A2C9-BCD6-E47A3340236E}"/>
              </a:ext>
            </a:extLst>
          </p:cNvPr>
          <p:cNvSpPr txBox="1"/>
          <p:nvPr/>
        </p:nvSpPr>
        <p:spPr>
          <a:xfrm>
            <a:off x="9854253" y="4009680"/>
            <a:ext cx="4978397" cy="400110"/>
          </a:xfrm>
          <a:prstGeom prst="rect">
            <a:avLst/>
          </a:prstGeom>
          <a:noFill/>
        </p:spPr>
        <p:txBody>
          <a:bodyPr wrap="square" rtlCol="0">
            <a:spAutoFit/>
          </a:bodyPr>
          <a:lstStyle/>
          <a:p>
            <a:r>
              <a:rPr lang="en-CA" sz="2000" dirty="0"/>
              <a:t>  PDF copies of all lessons</a:t>
            </a:r>
          </a:p>
        </p:txBody>
      </p:sp>
      <p:sp>
        <p:nvSpPr>
          <p:cNvPr id="38" name="TextBox 37">
            <a:extLst>
              <a:ext uri="{FF2B5EF4-FFF2-40B4-BE49-F238E27FC236}">
                <a16:creationId xmlns:a16="http://schemas.microsoft.com/office/drawing/2014/main" id="{4A4EBFD0-EA5C-9032-69A3-4DCB6D8BCE31}"/>
              </a:ext>
            </a:extLst>
          </p:cNvPr>
          <p:cNvSpPr txBox="1"/>
          <p:nvPr/>
        </p:nvSpPr>
        <p:spPr>
          <a:xfrm>
            <a:off x="9840392" y="6054381"/>
            <a:ext cx="5735795" cy="400110"/>
          </a:xfrm>
          <a:prstGeom prst="rect">
            <a:avLst/>
          </a:prstGeom>
          <a:noFill/>
        </p:spPr>
        <p:txBody>
          <a:bodyPr wrap="square" rtlCol="0">
            <a:spAutoFit/>
          </a:bodyPr>
          <a:lstStyle/>
          <a:p>
            <a:r>
              <a:rPr lang="en-CA" sz="2000" dirty="0"/>
              <a:t> 6 monthly performance tracking reports</a:t>
            </a:r>
          </a:p>
        </p:txBody>
      </p:sp>
      <p:sp>
        <p:nvSpPr>
          <p:cNvPr id="39" name="TextBox 38">
            <a:extLst>
              <a:ext uri="{FF2B5EF4-FFF2-40B4-BE49-F238E27FC236}">
                <a16:creationId xmlns:a16="http://schemas.microsoft.com/office/drawing/2014/main" id="{5820B090-0E13-6994-A1AB-8187F580CDBA}"/>
              </a:ext>
            </a:extLst>
          </p:cNvPr>
          <p:cNvSpPr txBox="1"/>
          <p:nvPr/>
        </p:nvSpPr>
        <p:spPr>
          <a:xfrm>
            <a:off x="9854248" y="5175765"/>
            <a:ext cx="5562600" cy="707886"/>
          </a:xfrm>
          <a:prstGeom prst="rect">
            <a:avLst/>
          </a:prstGeom>
          <a:noFill/>
        </p:spPr>
        <p:txBody>
          <a:bodyPr wrap="square" rtlCol="0">
            <a:spAutoFit/>
          </a:bodyPr>
          <a:lstStyle/>
          <a:p>
            <a:r>
              <a:rPr lang="en-CA" sz="2000" dirty="0"/>
              <a:t> 1 day per week office hours for students and/or guardians’ questions</a:t>
            </a:r>
          </a:p>
        </p:txBody>
      </p:sp>
      <p:pic>
        <p:nvPicPr>
          <p:cNvPr id="41" name="Picture 40">
            <a:extLst>
              <a:ext uri="{FF2B5EF4-FFF2-40B4-BE49-F238E27FC236}">
                <a16:creationId xmlns:a16="http://schemas.microsoft.com/office/drawing/2014/main" id="{6C0031B7-FFE1-085F-E361-060A48BF3E32}"/>
              </a:ext>
            </a:extLst>
          </p:cNvPr>
          <p:cNvPicPr>
            <a:picLocks noChangeAspect="1"/>
          </p:cNvPicPr>
          <p:nvPr/>
        </p:nvPicPr>
        <p:blipFill>
          <a:blip r:embed="rId2"/>
          <a:stretch>
            <a:fillRect/>
          </a:stretch>
        </p:blipFill>
        <p:spPr>
          <a:xfrm>
            <a:off x="9377557" y="4005556"/>
            <a:ext cx="262343" cy="394500"/>
          </a:xfrm>
          <a:prstGeom prst="rect">
            <a:avLst/>
          </a:prstGeom>
        </p:spPr>
      </p:pic>
      <p:pic>
        <p:nvPicPr>
          <p:cNvPr id="46" name="Picture 45">
            <a:extLst>
              <a:ext uri="{FF2B5EF4-FFF2-40B4-BE49-F238E27FC236}">
                <a16:creationId xmlns:a16="http://schemas.microsoft.com/office/drawing/2014/main" id="{8C230BE3-8069-76CB-E877-444C07FB781C}"/>
              </a:ext>
            </a:extLst>
          </p:cNvPr>
          <p:cNvPicPr>
            <a:picLocks noChangeAspect="1"/>
          </p:cNvPicPr>
          <p:nvPr/>
        </p:nvPicPr>
        <p:blipFill>
          <a:blip r:embed="rId2"/>
          <a:stretch>
            <a:fillRect/>
          </a:stretch>
        </p:blipFill>
        <p:spPr>
          <a:xfrm>
            <a:off x="9363697" y="6050257"/>
            <a:ext cx="262343" cy="394500"/>
          </a:xfrm>
          <a:prstGeom prst="rect">
            <a:avLst/>
          </a:prstGeom>
        </p:spPr>
      </p:pic>
      <p:pic>
        <p:nvPicPr>
          <p:cNvPr id="47" name="Picture 46">
            <a:extLst>
              <a:ext uri="{FF2B5EF4-FFF2-40B4-BE49-F238E27FC236}">
                <a16:creationId xmlns:a16="http://schemas.microsoft.com/office/drawing/2014/main" id="{FBA3006B-492F-BB29-9FA8-2BFD7345E17E}"/>
              </a:ext>
            </a:extLst>
          </p:cNvPr>
          <p:cNvPicPr>
            <a:picLocks noChangeAspect="1"/>
          </p:cNvPicPr>
          <p:nvPr/>
        </p:nvPicPr>
        <p:blipFill>
          <a:blip r:embed="rId2"/>
          <a:stretch>
            <a:fillRect/>
          </a:stretch>
        </p:blipFill>
        <p:spPr>
          <a:xfrm>
            <a:off x="9377552" y="5171641"/>
            <a:ext cx="262343" cy="394500"/>
          </a:xfrm>
          <a:prstGeom prst="rect">
            <a:avLst/>
          </a:prstGeom>
        </p:spPr>
      </p:pic>
      <p:sp>
        <p:nvSpPr>
          <p:cNvPr id="2" name="TextBox 1">
            <a:extLst>
              <a:ext uri="{FF2B5EF4-FFF2-40B4-BE49-F238E27FC236}">
                <a16:creationId xmlns:a16="http://schemas.microsoft.com/office/drawing/2014/main" id="{C16826FB-C0CD-9756-08B1-0AECF50B152F}"/>
              </a:ext>
            </a:extLst>
          </p:cNvPr>
          <p:cNvSpPr txBox="1"/>
          <p:nvPr/>
        </p:nvSpPr>
        <p:spPr>
          <a:xfrm>
            <a:off x="9854253" y="4543080"/>
            <a:ext cx="4978397" cy="400110"/>
          </a:xfrm>
          <a:prstGeom prst="rect">
            <a:avLst/>
          </a:prstGeom>
          <a:noFill/>
        </p:spPr>
        <p:txBody>
          <a:bodyPr wrap="square" rtlCol="0">
            <a:spAutoFit/>
          </a:bodyPr>
          <a:lstStyle/>
          <a:p>
            <a:r>
              <a:rPr lang="en-CA" sz="2000" dirty="0"/>
              <a:t> 1 end-of-term report card</a:t>
            </a:r>
          </a:p>
        </p:txBody>
      </p:sp>
      <p:pic>
        <p:nvPicPr>
          <p:cNvPr id="13" name="Picture 12">
            <a:extLst>
              <a:ext uri="{FF2B5EF4-FFF2-40B4-BE49-F238E27FC236}">
                <a16:creationId xmlns:a16="http://schemas.microsoft.com/office/drawing/2014/main" id="{ED1A9FD9-0C1D-64B0-BBB5-4C4C37581822}"/>
              </a:ext>
            </a:extLst>
          </p:cNvPr>
          <p:cNvPicPr>
            <a:picLocks noChangeAspect="1"/>
          </p:cNvPicPr>
          <p:nvPr/>
        </p:nvPicPr>
        <p:blipFill>
          <a:blip r:embed="rId2"/>
          <a:stretch>
            <a:fillRect/>
          </a:stretch>
        </p:blipFill>
        <p:spPr>
          <a:xfrm>
            <a:off x="9377557" y="4538956"/>
            <a:ext cx="262343" cy="394500"/>
          </a:xfrm>
          <a:prstGeom prst="rect">
            <a:avLst/>
          </a:prstGeom>
        </p:spPr>
      </p:pic>
      <p:sp>
        <p:nvSpPr>
          <p:cNvPr id="3" name="TextBox 2">
            <a:extLst>
              <a:ext uri="{FF2B5EF4-FFF2-40B4-BE49-F238E27FC236}">
                <a16:creationId xmlns:a16="http://schemas.microsoft.com/office/drawing/2014/main" id="{0BC3F19D-DF91-29E2-DEF2-629C68F906D9}"/>
              </a:ext>
            </a:extLst>
          </p:cNvPr>
          <p:cNvSpPr txBox="1"/>
          <p:nvPr/>
        </p:nvSpPr>
        <p:spPr>
          <a:xfrm>
            <a:off x="181400" y="233800"/>
            <a:ext cx="2171700" cy="369332"/>
          </a:xfrm>
          <a:prstGeom prst="rect">
            <a:avLst/>
          </a:prstGeom>
          <a:noFill/>
        </p:spPr>
        <p:txBody>
          <a:bodyPr wrap="square" rtlCol="0">
            <a:spAutoFit/>
          </a:bodyPr>
          <a:lstStyle/>
          <a:p>
            <a:r>
              <a:rPr lang="en-CA" b="1" dirty="0">
                <a:solidFill>
                  <a:schemeClr val="bg2">
                    <a:lumMod val="90000"/>
                  </a:schemeClr>
                </a:solidFill>
              </a:rPr>
              <a:t>[Tuition]</a:t>
            </a:r>
          </a:p>
        </p:txBody>
      </p:sp>
      <p:sp>
        <p:nvSpPr>
          <p:cNvPr id="5" name="TextBox 4">
            <a:extLst>
              <a:ext uri="{FF2B5EF4-FFF2-40B4-BE49-F238E27FC236}">
                <a16:creationId xmlns:a16="http://schemas.microsoft.com/office/drawing/2014/main" id="{2C6F5C35-CB1C-6FE8-8405-29695785031B}"/>
              </a:ext>
            </a:extLst>
          </p:cNvPr>
          <p:cNvSpPr txBox="1"/>
          <p:nvPr/>
        </p:nvSpPr>
        <p:spPr>
          <a:xfrm>
            <a:off x="19337311" y="13030353"/>
            <a:ext cx="3927423" cy="369332"/>
          </a:xfrm>
          <a:prstGeom prst="rect">
            <a:avLst/>
          </a:prstGeom>
          <a:noFill/>
        </p:spPr>
        <p:txBody>
          <a:bodyPr wrap="square" rtlCol="0">
            <a:spAutoFit/>
          </a:bodyPr>
          <a:lstStyle/>
          <a:p>
            <a:pPr algn="r"/>
            <a:r>
              <a:rPr lang="en-CA" dirty="0"/>
              <a:t>Page 17</a:t>
            </a:r>
          </a:p>
        </p:txBody>
      </p:sp>
      <p:sp>
        <p:nvSpPr>
          <p:cNvPr id="26" name="Rectangle: Rounded Corners 25">
            <a:extLst>
              <a:ext uri="{FF2B5EF4-FFF2-40B4-BE49-F238E27FC236}">
                <a16:creationId xmlns:a16="http://schemas.microsoft.com/office/drawing/2014/main" id="{C131C666-1B8E-E3E3-2A60-79E6D6A189B9}"/>
              </a:ext>
            </a:extLst>
          </p:cNvPr>
          <p:cNvSpPr/>
          <p:nvPr/>
        </p:nvSpPr>
        <p:spPr>
          <a:xfrm>
            <a:off x="20200573" y="11600570"/>
            <a:ext cx="3064161" cy="537809"/>
          </a:xfrm>
          <a:prstGeom prst="roundRect">
            <a:avLst/>
          </a:prstGeom>
          <a:solidFill>
            <a:schemeClr val="tx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sz="2000" b="1" dirty="0">
                <a:solidFill>
                  <a:schemeClr val="bg1"/>
                </a:solidFill>
              </a:rPr>
              <a:t>Free Consultation</a:t>
            </a:r>
          </a:p>
        </p:txBody>
      </p:sp>
    </p:spTree>
    <p:extLst>
      <p:ext uri="{BB962C8B-B14F-4D97-AF65-F5344CB8AC3E}">
        <p14:creationId xmlns:p14="http://schemas.microsoft.com/office/powerpoint/2010/main" val="8103488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844B8D-8B3B-5D09-7AA5-5F3220E6F0EE}"/>
            </a:ext>
          </a:extLst>
        </p:cNvPr>
        <p:cNvGrpSpPr/>
        <p:nvPr/>
      </p:nvGrpSpPr>
      <p:grpSpPr>
        <a:xfrm>
          <a:off x="0" y="0"/>
          <a:ext cx="0" cy="0"/>
          <a:chOff x="0" y="0"/>
          <a:chExt cx="0" cy="0"/>
        </a:xfrm>
      </p:grpSpPr>
      <p:sp>
        <p:nvSpPr>
          <p:cNvPr id="26" name="TextBox 25">
            <a:extLst>
              <a:ext uri="{FF2B5EF4-FFF2-40B4-BE49-F238E27FC236}">
                <a16:creationId xmlns:a16="http://schemas.microsoft.com/office/drawing/2014/main" id="{F96CFC80-1CE6-61B9-E617-8468BF899222}"/>
              </a:ext>
            </a:extLst>
          </p:cNvPr>
          <p:cNvSpPr txBox="1"/>
          <p:nvPr/>
        </p:nvSpPr>
        <p:spPr>
          <a:xfrm>
            <a:off x="4851286" y="561408"/>
            <a:ext cx="12607637" cy="769441"/>
          </a:xfrm>
          <a:prstGeom prst="rect">
            <a:avLst/>
          </a:prstGeom>
          <a:noFill/>
        </p:spPr>
        <p:txBody>
          <a:bodyPr wrap="square" rtlCol="0">
            <a:spAutoFit/>
          </a:bodyPr>
          <a:lstStyle/>
          <a:p>
            <a:pPr algn="ctr"/>
            <a:r>
              <a:rPr lang="en-CA" sz="4400" b="1" dirty="0"/>
              <a:t>About Us</a:t>
            </a:r>
          </a:p>
        </p:txBody>
      </p:sp>
      <p:sp>
        <p:nvSpPr>
          <p:cNvPr id="42" name="TextBox 41">
            <a:extLst>
              <a:ext uri="{FF2B5EF4-FFF2-40B4-BE49-F238E27FC236}">
                <a16:creationId xmlns:a16="http://schemas.microsoft.com/office/drawing/2014/main" id="{6C9E22AE-DD47-FDAE-A8B6-EEFBCD00F27D}"/>
              </a:ext>
            </a:extLst>
          </p:cNvPr>
          <p:cNvSpPr txBox="1"/>
          <p:nvPr/>
        </p:nvSpPr>
        <p:spPr>
          <a:xfrm>
            <a:off x="1108160" y="4609923"/>
            <a:ext cx="11730509" cy="5262979"/>
          </a:xfrm>
          <a:prstGeom prst="rect">
            <a:avLst/>
          </a:prstGeom>
          <a:noFill/>
        </p:spPr>
        <p:txBody>
          <a:bodyPr wrap="square" rtlCol="0">
            <a:spAutoFit/>
          </a:bodyPr>
          <a:lstStyle/>
          <a:p>
            <a:r>
              <a:rPr lang="en-US" sz="2400" dirty="0"/>
              <a:t>Our vision with </a:t>
            </a:r>
            <a:r>
              <a:rPr lang="en-US" sz="2400" dirty="0" err="1"/>
              <a:t>Acceleo</a:t>
            </a:r>
            <a:r>
              <a:rPr lang="en-US" sz="2400" dirty="0"/>
              <a:t> </a:t>
            </a:r>
            <a:r>
              <a:rPr lang="en-US" sz="2400" dirty="0" err="1"/>
              <a:t>Matemática</a:t>
            </a:r>
            <a:r>
              <a:rPr lang="en-US" sz="2400" dirty="0"/>
              <a:t> is to create a world where all children, regardless of background or community, have equal opportunity to excel in mathematics in middle and high school. We believe that mastery of mathematics is the key to success in middle school and high school, and our approach is designed to make this mastery accessible to all. We want to inspire every student to reach their full potential in math, regardless of their starting point, and we invite you to join us in this mission.</a:t>
            </a:r>
            <a:endParaRPr lang="en-CA" sz="2400" dirty="0"/>
          </a:p>
          <a:p>
            <a:endParaRPr lang="en-US" sz="2400" dirty="0"/>
          </a:p>
          <a:p>
            <a:r>
              <a:rPr lang="en-US" sz="2400" dirty="0" err="1"/>
              <a:t>Acceleo</a:t>
            </a:r>
            <a:r>
              <a:rPr lang="en-US" sz="2400" dirty="0"/>
              <a:t> </a:t>
            </a:r>
            <a:r>
              <a:rPr lang="en-US" sz="2400" dirty="0" err="1"/>
              <a:t>Matemática</a:t>
            </a:r>
            <a:r>
              <a:rPr lang="en-US" sz="2400" dirty="0"/>
              <a:t> is a comprehensive online math curriculum teaching service for students in grades 6 through 12 worldwide. Teaching is done through our math academy, a one-on-one, virtual adaptive classroom that uses integrated, interactive digital whiteboards for both teachers and students, with a standard modular lesson workflow for mastering math. </a:t>
            </a:r>
            <a:r>
              <a:rPr lang="en-US" sz="2400" dirty="0" err="1"/>
              <a:t>Acceleo</a:t>
            </a:r>
            <a:r>
              <a:rPr lang="en-US" sz="2400" dirty="0"/>
              <a:t> </a:t>
            </a:r>
            <a:r>
              <a:rPr lang="en-US" sz="2400" dirty="0" err="1"/>
              <a:t>Matemática</a:t>
            </a:r>
            <a:r>
              <a:rPr lang="en-US" sz="2400" dirty="0"/>
              <a:t> is designed to help students from all socioeconomic backgrounds master mathematics.</a:t>
            </a:r>
          </a:p>
          <a:p>
            <a:endParaRPr lang="en-CA" sz="2400" dirty="0"/>
          </a:p>
        </p:txBody>
      </p:sp>
      <p:sp>
        <p:nvSpPr>
          <p:cNvPr id="2" name="TextBox 1">
            <a:extLst>
              <a:ext uri="{FF2B5EF4-FFF2-40B4-BE49-F238E27FC236}">
                <a16:creationId xmlns:a16="http://schemas.microsoft.com/office/drawing/2014/main" id="{ADDFE30B-7364-C6E3-3213-F87E443962F0}"/>
              </a:ext>
            </a:extLst>
          </p:cNvPr>
          <p:cNvSpPr txBox="1"/>
          <p:nvPr/>
        </p:nvSpPr>
        <p:spPr>
          <a:xfrm>
            <a:off x="390611" y="192076"/>
            <a:ext cx="1435100" cy="369332"/>
          </a:xfrm>
          <a:prstGeom prst="rect">
            <a:avLst/>
          </a:prstGeom>
          <a:noFill/>
        </p:spPr>
        <p:txBody>
          <a:bodyPr wrap="square" rtlCol="0">
            <a:spAutoFit/>
          </a:bodyPr>
          <a:lstStyle/>
          <a:p>
            <a:r>
              <a:rPr lang="en-CA" b="1" dirty="0">
                <a:solidFill>
                  <a:schemeClr val="bg2">
                    <a:lumMod val="90000"/>
                  </a:schemeClr>
                </a:solidFill>
              </a:rPr>
              <a:t>[ABOUT]</a:t>
            </a:r>
          </a:p>
        </p:txBody>
      </p:sp>
      <p:sp>
        <p:nvSpPr>
          <p:cNvPr id="4" name="TextBox 3">
            <a:extLst>
              <a:ext uri="{FF2B5EF4-FFF2-40B4-BE49-F238E27FC236}">
                <a16:creationId xmlns:a16="http://schemas.microsoft.com/office/drawing/2014/main" id="{939DCB12-5148-CA3F-E6E8-6B02EC9531C8}"/>
              </a:ext>
            </a:extLst>
          </p:cNvPr>
          <p:cNvSpPr txBox="1"/>
          <p:nvPr/>
        </p:nvSpPr>
        <p:spPr>
          <a:xfrm>
            <a:off x="19337311" y="13030353"/>
            <a:ext cx="3927423" cy="369332"/>
          </a:xfrm>
          <a:prstGeom prst="rect">
            <a:avLst/>
          </a:prstGeom>
          <a:noFill/>
        </p:spPr>
        <p:txBody>
          <a:bodyPr wrap="square" rtlCol="0">
            <a:spAutoFit/>
          </a:bodyPr>
          <a:lstStyle/>
          <a:p>
            <a:pPr algn="r"/>
            <a:r>
              <a:rPr lang="en-CA" dirty="0"/>
              <a:t>Page 20</a:t>
            </a:r>
          </a:p>
        </p:txBody>
      </p:sp>
      <p:sp>
        <p:nvSpPr>
          <p:cNvPr id="6" name="TextBox 5">
            <a:extLst>
              <a:ext uri="{FF2B5EF4-FFF2-40B4-BE49-F238E27FC236}">
                <a16:creationId xmlns:a16="http://schemas.microsoft.com/office/drawing/2014/main" id="{8B170984-0CA5-82BD-0B1A-875E9449B6E4}"/>
              </a:ext>
            </a:extLst>
          </p:cNvPr>
          <p:cNvSpPr txBox="1"/>
          <p:nvPr/>
        </p:nvSpPr>
        <p:spPr>
          <a:xfrm>
            <a:off x="390611" y="2660007"/>
            <a:ext cx="9470081" cy="1446550"/>
          </a:xfrm>
          <a:prstGeom prst="rect">
            <a:avLst/>
          </a:prstGeom>
          <a:noFill/>
        </p:spPr>
        <p:txBody>
          <a:bodyPr wrap="square" rtlCol="0">
            <a:spAutoFit/>
          </a:bodyPr>
          <a:lstStyle/>
          <a:p>
            <a:pPr algn="ctr"/>
            <a:r>
              <a:rPr lang="en-CA" sz="4400" dirty="0"/>
              <a:t>Why We Created </a:t>
            </a:r>
            <a:r>
              <a:rPr lang="en-CA" sz="4400" dirty="0" err="1"/>
              <a:t>Acceleo</a:t>
            </a:r>
            <a:r>
              <a:rPr lang="en-CA" sz="4400" dirty="0"/>
              <a:t> </a:t>
            </a:r>
            <a:r>
              <a:rPr lang="en-CA" sz="4400" dirty="0" err="1"/>
              <a:t>Matemática</a:t>
            </a:r>
            <a:endParaRPr lang="en-CA" sz="4400" dirty="0"/>
          </a:p>
        </p:txBody>
      </p:sp>
      <p:sp>
        <p:nvSpPr>
          <p:cNvPr id="7" name="Rectangle 6">
            <a:extLst>
              <a:ext uri="{FF2B5EF4-FFF2-40B4-BE49-F238E27FC236}">
                <a16:creationId xmlns:a16="http://schemas.microsoft.com/office/drawing/2014/main" id="{ED04DBE4-B577-E83D-A0B2-09F1D5DF5D97}"/>
              </a:ext>
            </a:extLst>
          </p:cNvPr>
          <p:cNvSpPr/>
          <p:nvPr/>
        </p:nvSpPr>
        <p:spPr>
          <a:xfrm>
            <a:off x="13625273" y="2660007"/>
            <a:ext cx="9234061" cy="842400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8" name="Straight Connector 7">
            <a:extLst>
              <a:ext uri="{FF2B5EF4-FFF2-40B4-BE49-F238E27FC236}">
                <a16:creationId xmlns:a16="http://schemas.microsoft.com/office/drawing/2014/main" id="{ED99A0A9-FC74-5330-82AC-116E1FFA42ED}"/>
              </a:ext>
            </a:extLst>
          </p:cNvPr>
          <p:cNvCxnSpPr>
            <a:cxnSpLocks/>
          </p:cNvCxnSpPr>
          <p:nvPr/>
        </p:nvCxnSpPr>
        <p:spPr>
          <a:xfrm flipV="1">
            <a:off x="13684183" y="2755557"/>
            <a:ext cx="9137075" cy="83004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8E11C5F9-B5A7-5664-F112-480E4577DD93}"/>
              </a:ext>
            </a:extLst>
          </p:cNvPr>
          <p:cNvCxnSpPr>
            <a:cxnSpLocks/>
          </p:cNvCxnSpPr>
          <p:nvPr/>
        </p:nvCxnSpPr>
        <p:spPr>
          <a:xfrm flipH="1" flipV="1">
            <a:off x="13625273" y="2660007"/>
            <a:ext cx="9195985" cy="83004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1113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82D426D-8EBA-459E-1672-D9D159E258E7}"/>
              </a:ext>
            </a:extLst>
          </p:cNvPr>
          <p:cNvSpPr/>
          <p:nvPr/>
        </p:nvSpPr>
        <p:spPr>
          <a:xfrm>
            <a:off x="942110" y="749411"/>
            <a:ext cx="22804582" cy="1356371"/>
          </a:xfrm>
          <a:prstGeom prst="rect">
            <a:avLst/>
          </a:prstGeom>
          <a:solidFill>
            <a:schemeClr val="tx2">
              <a:lumMod val="50000"/>
            </a:schemeClr>
          </a:solid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TextBox 13">
            <a:extLst>
              <a:ext uri="{FF2B5EF4-FFF2-40B4-BE49-F238E27FC236}">
                <a16:creationId xmlns:a16="http://schemas.microsoft.com/office/drawing/2014/main" id="{DF28F92F-4C81-DE5B-08AA-C23A4DF90CD1}"/>
              </a:ext>
            </a:extLst>
          </p:cNvPr>
          <p:cNvSpPr txBox="1"/>
          <p:nvPr/>
        </p:nvSpPr>
        <p:spPr>
          <a:xfrm>
            <a:off x="2873664" y="1236301"/>
            <a:ext cx="1717963" cy="400110"/>
          </a:xfrm>
          <a:prstGeom prst="rect">
            <a:avLst/>
          </a:prstGeom>
          <a:noFill/>
        </p:spPr>
        <p:txBody>
          <a:bodyPr wrap="square" rtlCol="0">
            <a:spAutoFit/>
          </a:bodyPr>
          <a:lstStyle/>
          <a:p>
            <a:r>
              <a:rPr lang="en-CA" sz="2000" b="1" dirty="0">
                <a:solidFill>
                  <a:schemeClr val="bg1"/>
                </a:solidFill>
              </a:rPr>
              <a:t>Features</a:t>
            </a:r>
          </a:p>
        </p:txBody>
      </p:sp>
      <p:sp>
        <p:nvSpPr>
          <p:cNvPr id="15" name="TextBox 14">
            <a:extLst>
              <a:ext uri="{FF2B5EF4-FFF2-40B4-BE49-F238E27FC236}">
                <a16:creationId xmlns:a16="http://schemas.microsoft.com/office/drawing/2014/main" id="{BB8A2CC9-0FD3-7B84-281A-69CC0B2A2F9F}"/>
              </a:ext>
            </a:extLst>
          </p:cNvPr>
          <p:cNvSpPr txBox="1"/>
          <p:nvPr/>
        </p:nvSpPr>
        <p:spPr>
          <a:xfrm>
            <a:off x="4335898" y="1239375"/>
            <a:ext cx="1717963" cy="400110"/>
          </a:xfrm>
          <a:prstGeom prst="rect">
            <a:avLst/>
          </a:prstGeom>
          <a:noFill/>
        </p:spPr>
        <p:txBody>
          <a:bodyPr wrap="square" rtlCol="0">
            <a:spAutoFit/>
          </a:bodyPr>
          <a:lstStyle/>
          <a:p>
            <a:r>
              <a:rPr lang="en-CA" sz="2000" b="1" dirty="0">
                <a:solidFill>
                  <a:schemeClr val="bg1"/>
                </a:solidFill>
              </a:rPr>
              <a:t>Program</a:t>
            </a:r>
          </a:p>
        </p:txBody>
      </p:sp>
      <p:sp>
        <p:nvSpPr>
          <p:cNvPr id="17" name="TextBox 16">
            <a:extLst>
              <a:ext uri="{FF2B5EF4-FFF2-40B4-BE49-F238E27FC236}">
                <a16:creationId xmlns:a16="http://schemas.microsoft.com/office/drawing/2014/main" id="{8FE9E41E-BC1D-C3DA-944A-489410F4BDB0}"/>
              </a:ext>
            </a:extLst>
          </p:cNvPr>
          <p:cNvSpPr txBox="1"/>
          <p:nvPr/>
        </p:nvSpPr>
        <p:spPr>
          <a:xfrm>
            <a:off x="5836227" y="1277584"/>
            <a:ext cx="1717963" cy="400110"/>
          </a:xfrm>
          <a:prstGeom prst="rect">
            <a:avLst/>
          </a:prstGeom>
          <a:noFill/>
        </p:spPr>
        <p:txBody>
          <a:bodyPr wrap="square" rtlCol="0">
            <a:spAutoFit/>
          </a:bodyPr>
          <a:lstStyle/>
          <a:p>
            <a:r>
              <a:rPr lang="en-CA" sz="2000" b="1" dirty="0">
                <a:solidFill>
                  <a:schemeClr val="bg1"/>
                </a:solidFill>
              </a:rPr>
              <a:t>Tuition</a:t>
            </a:r>
          </a:p>
        </p:txBody>
      </p:sp>
      <p:sp>
        <p:nvSpPr>
          <p:cNvPr id="18" name="TextBox 17">
            <a:extLst>
              <a:ext uri="{FF2B5EF4-FFF2-40B4-BE49-F238E27FC236}">
                <a16:creationId xmlns:a16="http://schemas.microsoft.com/office/drawing/2014/main" id="{BD5C0180-667D-9D76-8240-8A50E26ABC6E}"/>
              </a:ext>
            </a:extLst>
          </p:cNvPr>
          <p:cNvSpPr txBox="1"/>
          <p:nvPr/>
        </p:nvSpPr>
        <p:spPr>
          <a:xfrm>
            <a:off x="8950402" y="1291148"/>
            <a:ext cx="1858242" cy="400110"/>
          </a:xfrm>
          <a:prstGeom prst="rect">
            <a:avLst/>
          </a:prstGeom>
          <a:noFill/>
        </p:spPr>
        <p:txBody>
          <a:bodyPr wrap="square" rtlCol="0">
            <a:spAutoFit/>
          </a:bodyPr>
          <a:lstStyle>
            <a:defPPr>
              <a:defRPr lang="en-US"/>
            </a:defPPr>
            <a:lvl1pPr>
              <a:defRPr sz="2000" b="1">
                <a:solidFill>
                  <a:schemeClr val="bg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CA" dirty="0"/>
              <a:t>Contact Us</a:t>
            </a:r>
          </a:p>
        </p:txBody>
      </p:sp>
      <p:sp>
        <p:nvSpPr>
          <p:cNvPr id="44" name="TextBox 43">
            <a:extLst>
              <a:ext uri="{FF2B5EF4-FFF2-40B4-BE49-F238E27FC236}">
                <a16:creationId xmlns:a16="http://schemas.microsoft.com/office/drawing/2014/main" id="{53E56C46-D56E-E52F-8782-028D2FBC2240}"/>
              </a:ext>
            </a:extLst>
          </p:cNvPr>
          <p:cNvSpPr txBox="1"/>
          <p:nvPr/>
        </p:nvSpPr>
        <p:spPr>
          <a:xfrm>
            <a:off x="951916" y="8623910"/>
            <a:ext cx="12337487" cy="1631216"/>
          </a:xfrm>
          <a:prstGeom prst="rect">
            <a:avLst/>
          </a:prstGeom>
          <a:noFill/>
        </p:spPr>
        <p:txBody>
          <a:bodyPr wrap="square" rtlCol="0">
            <a:spAutoFit/>
          </a:bodyPr>
          <a:lstStyle/>
          <a:p>
            <a:r>
              <a:rPr lang="en-CA" sz="2000" dirty="0"/>
              <a:t>We teach modular math lessons that use an incremental development methodology, grounded in continuous practice and review. Our math lessons are designed in small 1 ½-hour units, each covering a new math concept that can be taught in 20 minutes, allowing students ample time to practice the newly introduced math skills daily.</a:t>
            </a:r>
          </a:p>
          <a:p>
            <a:endParaRPr lang="en-CA" sz="2000" dirty="0"/>
          </a:p>
        </p:txBody>
      </p:sp>
      <p:sp>
        <p:nvSpPr>
          <p:cNvPr id="2" name="TextBox 1">
            <a:extLst>
              <a:ext uri="{FF2B5EF4-FFF2-40B4-BE49-F238E27FC236}">
                <a16:creationId xmlns:a16="http://schemas.microsoft.com/office/drawing/2014/main" id="{CAF3CC99-F0AD-64A6-8566-7DF1CC525C7F}"/>
              </a:ext>
            </a:extLst>
          </p:cNvPr>
          <p:cNvSpPr txBox="1"/>
          <p:nvPr/>
        </p:nvSpPr>
        <p:spPr>
          <a:xfrm>
            <a:off x="512619" y="265281"/>
            <a:ext cx="1435100" cy="369332"/>
          </a:xfrm>
          <a:prstGeom prst="rect">
            <a:avLst/>
          </a:prstGeom>
          <a:noFill/>
        </p:spPr>
        <p:txBody>
          <a:bodyPr wrap="square" rtlCol="0">
            <a:spAutoFit/>
          </a:bodyPr>
          <a:lstStyle/>
          <a:p>
            <a:r>
              <a:rPr lang="en-CA" b="1" dirty="0">
                <a:solidFill>
                  <a:schemeClr val="bg2">
                    <a:lumMod val="90000"/>
                  </a:schemeClr>
                </a:solidFill>
              </a:rPr>
              <a:t>[Home]</a:t>
            </a:r>
          </a:p>
        </p:txBody>
      </p:sp>
      <p:sp>
        <p:nvSpPr>
          <p:cNvPr id="4" name="Rectangle: Rounded Corners 3">
            <a:extLst>
              <a:ext uri="{FF2B5EF4-FFF2-40B4-BE49-F238E27FC236}">
                <a16:creationId xmlns:a16="http://schemas.microsoft.com/office/drawing/2014/main" id="{CF2CD413-9339-2D27-1775-EF93306930E7}"/>
              </a:ext>
            </a:extLst>
          </p:cNvPr>
          <p:cNvSpPr/>
          <p:nvPr/>
        </p:nvSpPr>
        <p:spPr>
          <a:xfrm>
            <a:off x="6644990" y="11575856"/>
            <a:ext cx="3064161" cy="537809"/>
          </a:xfrm>
          <a:prstGeom prst="roundRect">
            <a:avLst/>
          </a:prstGeom>
          <a:solidFill>
            <a:schemeClr val="tx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sz="2000" b="1" dirty="0">
                <a:solidFill>
                  <a:schemeClr val="bg1"/>
                </a:solidFill>
              </a:rPr>
              <a:t>Free Consultation</a:t>
            </a:r>
          </a:p>
        </p:txBody>
      </p:sp>
      <p:sp>
        <p:nvSpPr>
          <p:cNvPr id="8" name="Rectangle: Rounded Corners 7">
            <a:extLst>
              <a:ext uri="{FF2B5EF4-FFF2-40B4-BE49-F238E27FC236}">
                <a16:creationId xmlns:a16="http://schemas.microsoft.com/office/drawing/2014/main" id="{F87ACBC7-17A6-DE8B-7F29-3F5BD5F6BD9B}"/>
              </a:ext>
            </a:extLst>
          </p:cNvPr>
          <p:cNvSpPr/>
          <p:nvPr/>
        </p:nvSpPr>
        <p:spPr>
          <a:xfrm>
            <a:off x="1230170" y="11575856"/>
            <a:ext cx="3172691" cy="537809"/>
          </a:xfrm>
          <a:prstGeom prst="roundRect">
            <a:avLst/>
          </a:prstGeom>
          <a:solidFill>
            <a:schemeClr val="tx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sz="2000" b="1" dirty="0">
                <a:solidFill>
                  <a:schemeClr val="bg1"/>
                </a:solidFill>
              </a:rPr>
              <a:t>Register a Student</a:t>
            </a:r>
          </a:p>
        </p:txBody>
      </p:sp>
      <p:sp>
        <p:nvSpPr>
          <p:cNvPr id="11" name="TextBox 10">
            <a:extLst>
              <a:ext uri="{FF2B5EF4-FFF2-40B4-BE49-F238E27FC236}">
                <a16:creationId xmlns:a16="http://schemas.microsoft.com/office/drawing/2014/main" id="{36EAC9F3-3EF2-7E44-D1AD-C374C015C740}"/>
              </a:ext>
            </a:extLst>
          </p:cNvPr>
          <p:cNvSpPr txBox="1"/>
          <p:nvPr/>
        </p:nvSpPr>
        <p:spPr>
          <a:xfrm>
            <a:off x="990890" y="7163406"/>
            <a:ext cx="12212796" cy="1323439"/>
          </a:xfrm>
          <a:prstGeom prst="rect">
            <a:avLst/>
          </a:prstGeom>
          <a:noFill/>
        </p:spPr>
        <p:txBody>
          <a:bodyPr wrap="square" rtlCol="0">
            <a:spAutoFit/>
          </a:bodyPr>
          <a:lstStyle/>
          <a:p>
            <a:r>
              <a:rPr lang="en-CA" sz="2000" dirty="0"/>
              <a:t>Online, interactive math sessions are delivered in secure virtual classrooms with integrated digital whiteboards for both teacher and student. Real-time one-on-one synchronous math sessions led by qualified experts.</a:t>
            </a:r>
          </a:p>
          <a:p>
            <a:endParaRPr lang="en-CA" sz="2000" dirty="0"/>
          </a:p>
        </p:txBody>
      </p:sp>
      <p:sp>
        <p:nvSpPr>
          <p:cNvPr id="12" name="TextBox 11">
            <a:extLst>
              <a:ext uri="{FF2B5EF4-FFF2-40B4-BE49-F238E27FC236}">
                <a16:creationId xmlns:a16="http://schemas.microsoft.com/office/drawing/2014/main" id="{605B03BA-6D58-2C20-FE22-21BF15D48995}"/>
              </a:ext>
            </a:extLst>
          </p:cNvPr>
          <p:cNvSpPr txBox="1"/>
          <p:nvPr/>
        </p:nvSpPr>
        <p:spPr>
          <a:xfrm>
            <a:off x="990889" y="6288388"/>
            <a:ext cx="12337487" cy="400110"/>
          </a:xfrm>
          <a:prstGeom prst="rect">
            <a:avLst/>
          </a:prstGeom>
          <a:noFill/>
        </p:spPr>
        <p:txBody>
          <a:bodyPr wrap="square" rtlCol="0">
            <a:spAutoFit/>
          </a:bodyPr>
          <a:lstStyle/>
          <a:p>
            <a:r>
              <a:rPr lang="en-CA" sz="2000" dirty="0"/>
              <a:t>90+ lessons, 20+ homework questions and answers per lesson, and 20+ assessment tests per grade program.</a:t>
            </a:r>
          </a:p>
        </p:txBody>
      </p:sp>
      <p:sp>
        <p:nvSpPr>
          <p:cNvPr id="40" name="Rectangle: Rounded Corners 39">
            <a:extLst>
              <a:ext uri="{FF2B5EF4-FFF2-40B4-BE49-F238E27FC236}">
                <a16:creationId xmlns:a16="http://schemas.microsoft.com/office/drawing/2014/main" id="{E73A6182-5FE8-B9CF-34AC-A1C093D78A38}"/>
              </a:ext>
            </a:extLst>
          </p:cNvPr>
          <p:cNvSpPr/>
          <p:nvPr/>
        </p:nvSpPr>
        <p:spPr>
          <a:xfrm>
            <a:off x="20871866" y="1299928"/>
            <a:ext cx="2598310" cy="537809"/>
          </a:xfrm>
          <a:prstGeom prst="roundRect">
            <a:avLst/>
          </a:prstGeom>
          <a:solidFill>
            <a:schemeClr val="bg2">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sz="2000" b="1" dirty="0">
                <a:solidFill>
                  <a:schemeClr val="tx1"/>
                </a:solidFill>
              </a:rPr>
              <a:t>Free Consultation</a:t>
            </a:r>
          </a:p>
        </p:txBody>
      </p:sp>
      <p:sp>
        <p:nvSpPr>
          <p:cNvPr id="41" name="Rectangle: Rounded Corners 40">
            <a:extLst>
              <a:ext uri="{FF2B5EF4-FFF2-40B4-BE49-F238E27FC236}">
                <a16:creationId xmlns:a16="http://schemas.microsoft.com/office/drawing/2014/main" id="{2422508A-E0A7-C864-C8B0-9519D031F15B}"/>
              </a:ext>
            </a:extLst>
          </p:cNvPr>
          <p:cNvSpPr/>
          <p:nvPr/>
        </p:nvSpPr>
        <p:spPr>
          <a:xfrm>
            <a:off x="17983200" y="1299928"/>
            <a:ext cx="2598310" cy="537809"/>
          </a:xfrm>
          <a:prstGeom prst="roundRect">
            <a:avLst/>
          </a:prstGeom>
          <a:solidFill>
            <a:schemeClr val="bg2">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sz="2000" b="1" dirty="0">
                <a:solidFill>
                  <a:schemeClr val="tx1"/>
                </a:solidFill>
              </a:rPr>
              <a:t>Register a Student</a:t>
            </a:r>
          </a:p>
        </p:txBody>
      </p:sp>
      <p:pic>
        <p:nvPicPr>
          <p:cNvPr id="47" name="Picture 46">
            <a:extLst>
              <a:ext uri="{FF2B5EF4-FFF2-40B4-BE49-F238E27FC236}">
                <a16:creationId xmlns:a16="http://schemas.microsoft.com/office/drawing/2014/main" id="{03BBD14F-7B29-E044-CE1D-4A2BC1BA82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17011" y="2451175"/>
            <a:ext cx="9929679" cy="9999931"/>
          </a:xfrm>
          <a:prstGeom prst="rect">
            <a:avLst/>
          </a:prstGeom>
        </p:spPr>
      </p:pic>
      <p:sp>
        <p:nvSpPr>
          <p:cNvPr id="19" name="TextBox 18">
            <a:extLst>
              <a:ext uri="{FF2B5EF4-FFF2-40B4-BE49-F238E27FC236}">
                <a16:creationId xmlns:a16="http://schemas.microsoft.com/office/drawing/2014/main" id="{67FF6871-03CE-97A2-4A49-A1215C0E6131}"/>
              </a:ext>
            </a:extLst>
          </p:cNvPr>
          <p:cNvSpPr txBox="1"/>
          <p:nvPr/>
        </p:nvSpPr>
        <p:spPr>
          <a:xfrm>
            <a:off x="7120660" y="1277584"/>
            <a:ext cx="1717963" cy="400110"/>
          </a:xfrm>
          <a:prstGeom prst="rect">
            <a:avLst/>
          </a:prstGeom>
          <a:noFill/>
        </p:spPr>
        <p:txBody>
          <a:bodyPr wrap="square" rtlCol="0">
            <a:spAutoFit/>
          </a:bodyPr>
          <a:lstStyle/>
          <a:p>
            <a:r>
              <a:rPr lang="en-CA" sz="2000" b="1" dirty="0">
                <a:solidFill>
                  <a:schemeClr val="bg1"/>
                </a:solidFill>
              </a:rPr>
              <a:t>About Us</a:t>
            </a:r>
          </a:p>
        </p:txBody>
      </p:sp>
      <p:sp>
        <p:nvSpPr>
          <p:cNvPr id="20" name="Google Shape;60;p14">
            <a:extLst>
              <a:ext uri="{FF2B5EF4-FFF2-40B4-BE49-F238E27FC236}">
                <a16:creationId xmlns:a16="http://schemas.microsoft.com/office/drawing/2014/main" id="{F4E158B3-A9E3-EB08-B3F8-307A0CEAE783}"/>
              </a:ext>
            </a:extLst>
          </p:cNvPr>
          <p:cNvSpPr txBox="1">
            <a:spLocks/>
          </p:cNvSpPr>
          <p:nvPr/>
        </p:nvSpPr>
        <p:spPr>
          <a:xfrm>
            <a:off x="13253027" y="2578660"/>
            <a:ext cx="9324990" cy="1886608"/>
          </a:xfrm>
          <a:prstGeom prst="rect">
            <a:avLst/>
          </a:prstGeom>
        </p:spPr>
        <p:txBody>
          <a:bodyPr spcFirstLastPara="1" wrap="square" lIns="91425" tIns="91425" rIns="91425" bIns="91425" anchor="t" anchorCtr="0">
            <a:noAutofit/>
          </a:bodyPr>
          <a:lst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0" indent="0" algn="ctr">
              <a:lnSpc>
                <a:spcPct val="100000"/>
              </a:lnSpc>
              <a:spcBef>
                <a:spcPts val="0"/>
              </a:spcBef>
              <a:buFont typeface="Arial" panose="020B0604020202020204" pitchFamily="34" charset="0"/>
              <a:buNone/>
            </a:pPr>
            <a:r>
              <a:rPr lang="en-US" sz="4800" b="1" dirty="0">
                <a:solidFill>
                  <a:schemeClr val="tx2">
                    <a:lumMod val="75000"/>
                  </a:schemeClr>
                </a:solidFill>
                <a:latin typeface="+mj-lt"/>
                <a:ea typeface="Open Sans" panose="020B0606030504020204" pitchFamily="34" charset="0"/>
                <a:cs typeface="Open Sans" panose="020B0606030504020204" pitchFamily="34" charset="0"/>
              </a:rPr>
              <a:t>ACCELEO</a:t>
            </a:r>
          </a:p>
          <a:p>
            <a:pPr marL="0" indent="0" algn="ctr">
              <a:lnSpc>
                <a:spcPct val="100000"/>
              </a:lnSpc>
              <a:spcBef>
                <a:spcPts val="0"/>
              </a:spcBef>
              <a:buFont typeface="Arial" panose="020B0604020202020204" pitchFamily="34" charset="0"/>
              <a:buNone/>
            </a:pPr>
            <a:r>
              <a:rPr lang="en-CA" sz="2400" b="1" dirty="0">
                <a:solidFill>
                  <a:schemeClr val="tx2">
                    <a:lumMod val="75000"/>
                  </a:schemeClr>
                </a:solidFill>
                <a:latin typeface="+mj-lt"/>
                <a:ea typeface="Open Sans" panose="020B0606030504020204" pitchFamily="34" charset="0"/>
                <a:cs typeface="Open Sans" panose="020B0606030504020204" pitchFamily="34" charset="0"/>
              </a:rPr>
              <a:t>MATH ACADEMY</a:t>
            </a:r>
          </a:p>
        </p:txBody>
      </p:sp>
      <p:sp>
        <p:nvSpPr>
          <p:cNvPr id="21" name="TextBox 20">
            <a:extLst>
              <a:ext uri="{FF2B5EF4-FFF2-40B4-BE49-F238E27FC236}">
                <a16:creationId xmlns:a16="http://schemas.microsoft.com/office/drawing/2014/main" id="{E774771D-E9C8-CF85-618C-8883E94D50AF}"/>
              </a:ext>
            </a:extLst>
          </p:cNvPr>
          <p:cNvSpPr txBox="1"/>
          <p:nvPr/>
        </p:nvSpPr>
        <p:spPr>
          <a:xfrm>
            <a:off x="19337311" y="13030353"/>
            <a:ext cx="3927423" cy="369332"/>
          </a:xfrm>
          <a:prstGeom prst="rect">
            <a:avLst/>
          </a:prstGeom>
          <a:noFill/>
        </p:spPr>
        <p:txBody>
          <a:bodyPr wrap="square" rtlCol="0">
            <a:spAutoFit/>
          </a:bodyPr>
          <a:lstStyle/>
          <a:p>
            <a:pPr algn="r"/>
            <a:r>
              <a:rPr lang="en-CA" dirty="0"/>
              <a:t>Page 1</a:t>
            </a:r>
          </a:p>
        </p:txBody>
      </p:sp>
      <p:sp>
        <p:nvSpPr>
          <p:cNvPr id="5" name="TextBox 4">
            <a:extLst>
              <a:ext uri="{FF2B5EF4-FFF2-40B4-BE49-F238E27FC236}">
                <a16:creationId xmlns:a16="http://schemas.microsoft.com/office/drawing/2014/main" id="{DF80E45C-BAEA-3D1D-DAAA-D6A92317D039}"/>
              </a:ext>
            </a:extLst>
          </p:cNvPr>
          <p:cNvSpPr txBox="1"/>
          <p:nvPr/>
        </p:nvSpPr>
        <p:spPr>
          <a:xfrm>
            <a:off x="985116" y="2823532"/>
            <a:ext cx="12800447" cy="3477875"/>
          </a:xfrm>
          <a:prstGeom prst="rect">
            <a:avLst/>
          </a:prstGeom>
          <a:noFill/>
        </p:spPr>
        <p:txBody>
          <a:bodyPr wrap="square" rtlCol="0">
            <a:spAutoFit/>
          </a:bodyPr>
          <a:lstStyle/>
          <a:p>
            <a:r>
              <a:rPr lang="en-US" sz="2000" b="1" dirty="0" err="1"/>
              <a:t>Acceleo</a:t>
            </a:r>
            <a:r>
              <a:rPr lang="en-US" sz="2000" b="1" dirty="0"/>
              <a:t> </a:t>
            </a:r>
            <a:r>
              <a:rPr lang="en-US" sz="2000" b="1" dirty="0" err="1"/>
              <a:t>Matemática</a:t>
            </a:r>
            <a:r>
              <a:rPr lang="en-US" sz="2000" b="1" dirty="0"/>
              <a:t> – accelerated educational outcome </a:t>
            </a:r>
            <a:r>
              <a:rPr lang="en-US" sz="2000" dirty="0"/>
              <a:t>is a comprehensive online math curriculum teaching service for independently schooled students in grades 6 through 12 worldwide. Teaching is done through our math academy, a one-on-one, virtual adaptive classroom that uses integrated, interactive digital whiteboards for both teachers and students.  </a:t>
            </a:r>
            <a:r>
              <a:rPr lang="en-US" sz="2000" dirty="0" err="1"/>
              <a:t>Acceleo</a:t>
            </a:r>
            <a:r>
              <a:rPr lang="en-US" sz="2000" dirty="0"/>
              <a:t> Math Academy will open its virtual doors for the first cohort of </a:t>
            </a:r>
            <a:r>
              <a:rPr lang="en-US" sz="2000" b="1" dirty="0"/>
              <a:t>grade 6 students in September 2026</a:t>
            </a:r>
            <a:r>
              <a:rPr lang="en-US" sz="2000" dirty="0"/>
              <a:t>.</a:t>
            </a:r>
          </a:p>
          <a:p>
            <a:endParaRPr lang="en-US" sz="2000" dirty="0"/>
          </a:p>
          <a:p>
            <a:r>
              <a:rPr lang="en-US" sz="2000" dirty="0"/>
              <a:t>Registration for Term One math classes opens on June 1, 2026 and closes in the middle of August 2026.</a:t>
            </a:r>
            <a:endParaRPr lang="en-CA" sz="2000" dirty="0"/>
          </a:p>
          <a:p>
            <a:endParaRPr lang="en-US" sz="2000" b="1" dirty="0"/>
          </a:p>
          <a:p>
            <a:r>
              <a:rPr lang="en-US" sz="2000" b="1" dirty="0" err="1"/>
              <a:t>Acceleo</a:t>
            </a:r>
            <a:r>
              <a:rPr lang="en-US" sz="2000" b="1" dirty="0"/>
              <a:t> </a:t>
            </a:r>
            <a:r>
              <a:rPr lang="en-US" sz="2000" b="1" dirty="0" err="1"/>
              <a:t>Matemática</a:t>
            </a:r>
            <a:r>
              <a:rPr lang="en-US" sz="2000" b="1" dirty="0"/>
              <a:t> </a:t>
            </a:r>
            <a:r>
              <a:rPr lang="en-US" sz="2000" dirty="0"/>
              <a:t>is designed to help students from all socioeconomic backgrounds master mathematics. </a:t>
            </a:r>
            <a:r>
              <a:rPr lang="en-CA" sz="2000" dirty="0"/>
              <a:t>We teach comprehensive grade 6-12 math curricula to independently schooled students.</a:t>
            </a:r>
          </a:p>
          <a:p>
            <a:endParaRPr lang="en-CA" sz="2000" dirty="0"/>
          </a:p>
        </p:txBody>
      </p:sp>
      <p:pic>
        <p:nvPicPr>
          <p:cNvPr id="27" name="Picture 26">
            <a:extLst>
              <a:ext uri="{FF2B5EF4-FFF2-40B4-BE49-F238E27FC236}">
                <a16:creationId xmlns:a16="http://schemas.microsoft.com/office/drawing/2014/main" id="{5FE2B7A6-57FF-38B3-B2A6-5EB808528A20}"/>
              </a:ext>
            </a:extLst>
          </p:cNvPr>
          <p:cNvPicPr>
            <a:picLocks noChangeAspect="1"/>
          </p:cNvPicPr>
          <p:nvPr/>
        </p:nvPicPr>
        <p:blipFill>
          <a:blip r:embed="rId3"/>
          <a:srcRect l="29255" t="15997" r="11998" b="34806"/>
          <a:stretch>
            <a:fillRect/>
          </a:stretch>
        </p:blipFill>
        <p:spPr>
          <a:xfrm>
            <a:off x="1118681" y="787797"/>
            <a:ext cx="1278612" cy="1262732"/>
          </a:xfrm>
          <a:prstGeom prst="rect">
            <a:avLst/>
          </a:prstGeom>
        </p:spPr>
      </p:pic>
    </p:spTree>
    <p:extLst>
      <p:ext uri="{BB962C8B-B14F-4D97-AF65-F5344CB8AC3E}">
        <p14:creationId xmlns:p14="http://schemas.microsoft.com/office/powerpoint/2010/main" val="20240784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ADF405-8E9F-154A-17DB-926621BB6B48}"/>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73BA0491-B87B-E9C7-4DCA-538FE364854B}"/>
              </a:ext>
            </a:extLst>
          </p:cNvPr>
          <p:cNvSpPr txBox="1"/>
          <p:nvPr/>
        </p:nvSpPr>
        <p:spPr>
          <a:xfrm>
            <a:off x="390611" y="192076"/>
            <a:ext cx="1435100" cy="369332"/>
          </a:xfrm>
          <a:prstGeom prst="rect">
            <a:avLst/>
          </a:prstGeom>
          <a:noFill/>
        </p:spPr>
        <p:txBody>
          <a:bodyPr wrap="square" rtlCol="0">
            <a:spAutoFit/>
          </a:bodyPr>
          <a:lstStyle/>
          <a:p>
            <a:r>
              <a:rPr lang="en-CA" b="1" dirty="0">
                <a:solidFill>
                  <a:schemeClr val="bg2">
                    <a:lumMod val="90000"/>
                  </a:schemeClr>
                </a:solidFill>
              </a:rPr>
              <a:t>[ABOUT]</a:t>
            </a:r>
          </a:p>
        </p:txBody>
      </p:sp>
      <p:sp>
        <p:nvSpPr>
          <p:cNvPr id="4" name="TextBox 3">
            <a:extLst>
              <a:ext uri="{FF2B5EF4-FFF2-40B4-BE49-F238E27FC236}">
                <a16:creationId xmlns:a16="http://schemas.microsoft.com/office/drawing/2014/main" id="{06518D6F-4F12-D2B1-8B3C-1F2BCB6B9B26}"/>
              </a:ext>
            </a:extLst>
          </p:cNvPr>
          <p:cNvSpPr txBox="1"/>
          <p:nvPr/>
        </p:nvSpPr>
        <p:spPr>
          <a:xfrm>
            <a:off x="19337311" y="13030353"/>
            <a:ext cx="3927423" cy="369332"/>
          </a:xfrm>
          <a:prstGeom prst="rect">
            <a:avLst/>
          </a:prstGeom>
          <a:noFill/>
        </p:spPr>
        <p:txBody>
          <a:bodyPr wrap="square" rtlCol="0">
            <a:spAutoFit/>
          </a:bodyPr>
          <a:lstStyle/>
          <a:p>
            <a:pPr algn="r"/>
            <a:r>
              <a:rPr lang="en-CA" dirty="0"/>
              <a:t>Page 21</a:t>
            </a:r>
          </a:p>
        </p:txBody>
      </p:sp>
      <p:sp>
        <p:nvSpPr>
          <p:cNvPr id="8" name="TextBox 7">
            <a:extLst>
              <a:ext uri="{FF2B5EF4-FFF2-40B4-BE49-F238E27FC236}">
                <a16:creationId xmlns:a16="http://schemas.microsoft.com/office/drawing/2014/main" id="{4B39DD49-4B5E-6B04-E8A4-83985374CA3D}"/>
              </a:ext>
            </a:extLst>
          </p:cNvPr>
          <p:cNvSpPr txBox="1"/>
          <p:nvPr/>
        </p:nvSpPr>
        <p:spPr>
          <a:xfrm>
            <a:off x="11479427" y="2933849"/>
            <a:ext cx="12213281" cy="7109639"/>
          </a:xfrm>
          <a:prstGeom prst="rect">
            <a:avLst/>
          </a:prstGeom>
          <a:noFill/>
        </p:spPr>
        <p:txBody>
          <a:bodyPr wrap="square" rtlCol="0">
            <a:spAutoFit/>
          </a:bodyPr>
          <a:lstStyle/>
          <a:p>
            <a:r>
              <a:rPr lang="en-US" sz="2400" dirty="0" err="1"/>
              <a:t>Acceleo</a:t>
            </a:r>
            <a:r>
              <a:rPr lang="en-US" sz="2400" dirty="0"/>
              <a:t> </a:t>
            </a:r>
            <a:r>
              <a:rPr lang="en-US" sz="2400" dirty="0" err="1"/>
              <a:t>Matemática</a:t>
            </a:r>
            <a:r>
              <a:rPr lang="en-US" sz="2400" dirty="0"/>
              <a:t> offers time-tested, comprehensive curricula designed to help students master mathematics skills. Over one hundred lessons per grade are delivered in one-and-a-half-hour, one-on-one online teaching sessions.</a:t>
            </a:r>
            <a:endParaRPr lang="en-CA" sz="2400" dirty="0"/>
          </a:p>
          <a:p>
            <a:r>
              <a:rPr lang="en-US" sz="2400" dirty="0"/>
              <a:t> </a:t>
            </a:r>
            <a:endParaRPr lang="en-CA" sz="2400" dirty="0"/>
          </a:p>
          <a:p>
            <a:r>
              <a:rPr lang="en-US" sz="2400" dirty="0" err="1"/>
              <a:t>Acceleo</a:t>
            </a:r>
            <a:r>
              <a:rPr lang="en-US" sz="2400" dirty="0"/>
              <a:t> </a:t>
            </a:r>
            <a:r>
              <a:rPr lang="en-US" sz="2400" dirty="0" err="1"/>
              <a:t>Matemática</a:t>
            </a:r>
            <a:r>
              <a:rPr lang="en-US" sz="2400" dirty="0"/>
              <a:t> offers modular lesson plans that enable students to learn new math concepts and practice math skills on a cumulative basis each day. This novel pedagogical approach includes frequent and cumulative assessments to ensure students master each math skill as new ones are taught.</a:t>
            </a:r>
            <a:endParaRPr lang="en-CA" sz="2400" dirty="0"/>
          </a:p>
          <a:p>
            <a:r>
              <a:rPr lang="en-US" sz="2400" dirty="0"/>
              <a:t> </a:t>
            </a:r>
            <a:endParaRPr lang="en-CA" sz="2400" dirty="0"/>
          </a:p>
          <a:p>
            <a:r>
              <a:rPr lang="en-US" sz="2400" dirty="0" err="1"/>
              <a:t>Acceleo</a:t>
            </a:r>
            <a:r>
              <a:rPr lang="en-US" sz="2400" dirty="0"/>
              <a:t> </a:t>
            </a:r>
            <a:r>
              <a:rPr lang="en-US" sz="2400" dirty="0" err="1"/>
              <a:t>Matemática</a:t>
            </a:r>
            <a:r>
              <a:rPr lang="en-US" sz="2400" dirty="0"/>
              <a:t> delivers a pedagogical approach for rapid mastery of mathematical concepts and skills. Grades 6 to 12 math lessons are taught online through one-and-a-half-hour teaching sessions, divided into small modules. Engaging teaching sessions are structured to provide the discipline and consistency required to master a STEM subject like mathematics.</a:t>
            </a:r>
            <a:endParaRPr lang="en-CA" sz="2400" dirty="0"/>
          </a:p>
          <a:p>
            <a:r>
              <a:rPr lang="en-US" sz="2400" dirty="0"/>
              <a:t> </a:t>
            </a:r>
            <a:endParaRPr lang="en-CA" sz="2400" dirty="0"/>
          </a:p>
          <a:p>
            <a:r>
              <a:rPr lang="en-US" sz="2400" dirty="0" err="1"/>
              <a:t>Acceleo</a:t>
            </a:r>
            <a:r>
              <a:rPr lang="en-US" sz="2400" dirty="0"/>
              <a:t> </a:t>
            </a:r>
            <a:r>
              <a:rPr lang="en-US" sz="2400" dirty="0" err="1"/>
              <a:t>Matemática</a:t>
            </a:r>
            <a:r>
              <a:rPr lang="en-US" sz="2400" dirty="0"/>
              <a:t> offers a flexible and affordable tuition plan for registering in its comprehensive math curricula. Curricula are developed and taught by experienced and highly qualified individuals holding master's and doctoral degrees.</a:t>
            </a:r>
            <a:endParaRPr lang="en-CA" sz="2400" dirty="0"/>
          </a:p>
          <a:p>
            <a:endParaRPr lang="en-CA" sz="2400" dirty="0"/>
          </a:p>
        </p:txBody>
      </p:sp>
      <p:sp>
        <p:nvSpPr>
          <p:cNvPr id="9" name="TextBox 8">
            <a:extLst>
              <a:ext uri="{FF2B5EF4-FFF2-40B4-BE49-F238E27FC236}">
                <a16:creationId xmlns:a16="http://schemas.microsoft.com/office/drawing/2014/main" id="{1766553D-3C05-816C-901E-55C64AB0AD53}"/>
              </a:ext>
            </a:extLst>
          </p:cNvPr>
          <p:cNvSpPr txBox="1"/>
          <p:nvPr/>
        </p:nvSpPr>
        <p:spPr>
          <a:xfrm>
            <a:off x="13160804" y="1701559"/>
            <a:ext cx="9470081" cy="769441"/>
          </a:xfrm>
          <a:prstGeom prst="rect">
            <a:avLst/>
          </a:prstGeom>
          <a:noFill/>
        </p:spPr>
        <p:txBody>
          <a:bodyPr wrap="square" rtlCol="0">
            <a:spAutoFit/>
          </a:bodyPr>
          <a:lstStyle/>
          <a:p>
            <a:pPr algn="ctr"/>
            <a:r>
              <a:rPr lang="en-CA" sz="4400" dirty="0"/>
              <a:t>Value Proposition</a:t>
            </a:r>
          </a:p>
        </p:txBody>
      </p:sp>
      <p:sp>
        <p:nvSpPr>
          <p:cNvPr id="10" name="Rectangle 9">
            <a:extLst>
              <a:ext uri="{FF2B5EF4-FFF2-40B4-BE49-F238E27FC236}">
                <a16:creationId xmlns:a16="http://schemas.microsoft.com/office/drawing/2014/main" id="{F22AACC1-6D99-A15A-2359-4C9490D728D8}"/>
              </a:ext>
            </a:extLst>
          </p:cNvPr>
          <p:cNvSpPr/>
          <p:nvPr/>
        </p:nvSpPr>
        <p:spPr>
          <a:xfrm>
            <a:off x="1392043" y="2660007"/>
            <a:ext cx="9234061" cy="842400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1" name="Straight Connector 10">
            <a:extLst>
              <a:ext uri="{FF2B5EF4-FFF2-40B4-BE49-F238E27FC236}">
                <a16:creationId xmlns:a16="http://schemas.microsoft.com/office/drawing/2014/main" id="{FC4A86EE-57D7-E78E-A1B7-6AADB2EDE6C8}"/>
              </a:ext>
            </a:extLst>
          </p:cNvPr>
          <p:cNvCxnSpPr>
            <a:cxnSpLocks/>
          </p:cNvCxnSpPr>
          <p:nvPr/>
        </p:nvCxnSpPr>
        <p:spPr>
          <a:xfrm flipV="1">
            <a:off x="1450953" y="2755557"/>
            <a:ext cx="9137075" cy="83004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C114B1F-7D70-C9A1-BDDD-642D323B78CA}"/>
              </a:ext>
            </a:extLst>
          </p:cNvPr>
          <p:cNvCxnSpPr>
            <a:cxnSpLocks/>
          </p:cNvCxnSpPr>
          <p:nvPr/>
        </p:nvCxnSpPr>
        <p:spPr>
          <a:xfrm flipH="1" flipV="1">
            <a:off x="1392043" y="2660007"/>
            <a:ext cx="9195985" cy="83004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70335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6B8088-850A-1F44-9662-199F750AF249}"/>
            </a:ext>
          </a:extLst>
        </p:cNvPr>
        <p:cNvGrpSpPr/>
        <p:nvPr/>
      </p:nvGrpSpPr>
      <p:grpSpPr>
        <a:xfrm>
          <a:off x="0" y="0"/>
          <a:ext cx="0" cy="0"/>
          <a:chOff x="0" y="0"/>
          <a:chExt cx="0" cy="0"/>
        </a:xfrm>
      </p:grpSpPr>
      <p:sp>
        <p:nvSpPr>
          <p:cNvPr id="42" name="TextBox 41">
            <a:extLst>
              <a:ext uri="{FF2B5EF4-FFF2-40B4-BE49-F238E27FC236}">
                <a16:creationId xmlns:a16="http://schemas.microsoft.com/office/drawing/2014/main" id="{EEA0FB39-CA2B-07A1-BB3C-803228470D53}"/>
              </a:ext>
            </a:extLst>
          </p:cNvPr>
          <p:cNvSpPr txBox="1"/>
          <p:nvPr/>
        </p:nvSpPr>
        <p:spPr>
          <a:xfrm>
            <a:off x="440895" y="2447490"/>
            <a:ext cx="12546055" cy="10433625"/>
          </a:xfrm>
          <a:prstGeom prst="rect">
            <a:avLst/>
          </a:prstGeom>
          <a:noFill/>
        </p:spPr>
        <p:txBody>
          <a:bodyPr wrap="square" rtlCol="0">
            <a:spAutoFit/>
          </a:bodyPr>
          <a:lstStyle/>
          <a:p>
            <a:r>
              <a:rPr lang="en-CA" sz="2400" dirty="0"/>
              <a:t>Dr. Gabriel Toichoa is a dedicated and values-driven educator with extensive experience teaching mathematics at the elementary, high school, and university levels. He is passionate about helping students understand and appreciate mathematics through clear explanations, patience, and a supportive learning environment. With strong values and a commitment to fostering student character, confidence, and curiosity. He has over 20 years of professional leadership experience, bringing strong communication, problem-solving, and mentoring skills to the classroom.</a:t>
            </a:r>
          </a:p>
          <a:p>
            <a:endParaRPr lang="en-CA" sz="2400" dirty="0"/>
          </a:p>
          <a:p>
            <a:r>
              <a:rPr lang="en-CA" sz="2400" dirty="0"/>
              <a:t>For nearly two decades, Dr. Toichoa have taught mathematics to his own children in a homeschooled program while also tutoring other high school students in algebra, geometry, trigonometry, and calculus. These experiences have strengthened his ability to explain complex concepts with patience and clarity, adapt lessons to individual learning needs, and foster a positive, encouraging environment for young learners. His earlier academic experience as an Assistant Professor further shaped his instructional approach, emphasizing conceptual understanding, analytical reasoning, and student engagement.</a:t>
            </a:r>
          </a:p>
          <a:p>
            <a:r>
              <a:rPr lang="en-CA" sz="2400" dirty="0"/>
              <a:t> </a:t>
            </a:r>
          </a:p>
          <a:p>
            <a:r>
              <a:rPr lang="en-CA" sz="2400" dirty="0"/>
              <a:t>Throughout Dr. </a:t>
            </a:r>
            <a:r>
              <a:rPr lang="en-CA" sz="2400" dirty="0" err="1"/>
              <a:t>Toichoa’s</a:t>
            </a:r>
            <a:r>
              <a:rPr lang="en-CA" sz="2400" dirty="0"/>
              <a:t> professional career, which has included senior leadership roles in analytics, education systems, and technology, he has consistently leveraged his expertise to teach, mentor, and support teams. Whether guiding analysts, developing learning frameworks, or explaining technical ideas to non-technical audiences, teaching has remained central to his work. Dr. Toichoa is a strong communicator with a calm, supportive presence and the ability to inspire confidence in learners of all ages.</a:t>
            </a:r>
          </a:p>
          <a:p>
            <a:r>
              <a:rPr lang="en-CA" sz="2400" dirty="0"/>
              <a:t> </a:t>
            </a:r>
          </a:p>
          <a:p>
            <a:r>
              <a:rPr lang="en-CA" sz="2400" dirty="0"/>
              <a:t>An educator at heart, Dr. Toichoa values compassion, integrity, and service. He believes that teaching mathematics is not only about developing skills but also about cultivating perseverance, curiosity, and a sense of wonder.</a:t>
            </a:r>
          </a:p>
          <a:p>
            <a:endParaRPr lang="en-CA" sz="2400" dirty="0"/>
          </a:p>
        </p:txBody>
      </p:sp>
      <p:sp>
        <p:nvSpPr>
          <p:cNvPr id="2" name="TextBox 1">
            <a:extLst>
              <a:ext uri="{FF2B5EF4-FFF2-40B4-BE49-F238E27FC236}">
                <a16:creationId xmlns:a16="http://schemas.microsoft.com/office/drawing/2014/main" id="{8B5C087A-1ED3-1E02-4A67-7C2B86579C10}"/>
              </a:ext>
            </a:extLst>
          </p:cNvPr>
          <p:cNvSpPr txBox="1"/>
          <p:nvPr/>
        </p:nvSpPr>
        <p:spPr>
          <a:xfrm>
            <a:off x="390611" y="192076"/>
            <a:ext cx="1435100" cy="369332"/>
          </a:xfrm>
          <a:prstGeom prst="rect">
            <a:avLst/>
          </a:prstGeom>
          <a:noFill/>
        </p:spPr>
        <p:txBody>
          <a:bodyPr wrap="square" rtlCol="0">
            <a:spAutoFit/>
          </a:bodyPr>
          <a:lstStyle/>
          <a:p>
            <a:r>
              <a:rPr lang="en-CA" b="1" dirty="0">
                <a:solidFill>
                  <a:schemeClr val="bg2">
                    <a:lumMod val="90000"/>
                  </a:schemeClr>
                </a:solidFill>
              </a:rPr>
              <a:t>[ABOUT]</a:t>
            </a:r>
          </a:p>
        </p:txBody>
      </p:sp>
      <p:sp>
        <p:nvSpPr>
          <p:cNvPr id="4" name="TextBox 3">
            <a:extLst>
              <a:ext uri="{FF2B5EF4-FFF2-40B4-BE49-F238E27FC236}">
                <a16:creationId xmlns:a16="http://schemas.microsoft.com/office/drawing/2014/main" id="{FFF92FB6-6C59-5312-DAC4-3FBDC945F8B0}"/>
              </a:ext>
            </a:extLst>
          </p:cNvPr>
          <p:cNvSpPr txBox="1"/>
          <p:nvPr/>
        </p:nvSpPr>
        <p:spPr>
          <a:xfrm>
            <a:off x="19337311" y="13030353"/>
            <a:ext cx="3927423" cy="369332"/>
          </a:xfrm>
          <a:prstGeom prst="rect">
            <a:avLst/>
          </a:prstGeom>
          <a:noFill/>
        </p:spPr>
        <p:txBody>
          <a:bodyPr wrap="square" rtlCol="0">
            <a:spAutoFit/>
          </a:bodyPr>
          <a:lstStyle/>
          <a:p>
            <a:pPr algn="r"/>
            <a:r>
              <a:rPr lang="en-CA" dirty="0"/>
              <a:t>Page 22</a:t>
            </a:r>
          </a:p>
        </p:txBody>
      </p:sp>
      <p:sp>
        <p:nvSpPr>
          <p:cNvPr id="6" name="TextBox 5">
            <a:extLst>
              <a:ext uri="{FF2B5EF4-FFF2-40B4-BE49-F238E27FC236}">
                <a16:creationId xmlns:a16="http://schemas.microsoft.com/office/drawing/2014/main" id="{341571B2-A014-C371-240B-AF9074838A8C}"/>
              </a:ext>
            </a:extLst>
          </p:cNvPr>
          <p:cNvSpPr txBox="1"/>
          <p:nvPr/>
        </p:nvSpPr>
        <p:spPr>
          <a:xfrm>
            <a:off x="135925" y="670570"/>
            <a:ext cx="9470081" cy="1446550"/>
          </a:xfrm>
          <a:prstGeom prst="rect">
            <a:avLst/>
          </a:prstGeom>
          <a:noFill/>
        </p:spPr>
        <p:txBody>
          <a:bodyPr wrap="square" rtlCol="0">
            <a:spAutoFit/>
          </a:bodyPr>
          <a:lstStyle/>
          <a:p>
            <a:pPr algn="ctr"/>
            <a:r>
              <a:rPr lang="en-CA" sz="4400" dirty="0"/>
              <a:t>Dr. Gabriel Toichoa</a:t>
            </a:r>
          </a:p>
          <a:p>
            <a:pPr algn="ctr"/>
            <a:r>
              <a:rPr lang="en-CA" sz="4400" dirty="0"/>
              <a:t>Founder and Lead Teacher</a:t>
            </a:r>
          </a:p>
        </p:txBody>
      </p:sp>
      <p:sp>
        <p:nvSpPr>
          <p:cNvPr id="7" name="Rectangle 6">
            <a:extLst>
              <a:ext uri="{FF2B5EF4-FFF2-40B4-BE49-F238E27FC236}">
                <a16:creationId xmlns:a16="http://schemas.microsoft.com/office/drawing/2014/main" id="{C4BA5A56-A9FF-D9F0-F842-EB8E1E15BAC9}"/>
              </a:ext>
            </a:extLst>
          </p:cNvPr>
          <p:cNvSpPr/>
          <p:nvPr/>
        </p:nvSpPr>
        <p:spPr>
          <a:xfrm>
            <a:off x="13625273" y="2660007"/>
            <a:ext cx="9234061" cy="842400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8" name="Straight Connector 7">
            <a:extLst>
              <a:ext uri="{FF2B5EF4-FFF2-40B4-BE49-F238E27FC236}">
                <a16:creationId xmlns:a16="http://schemas.microsoft.com/office/drawing/2014/main" id="{0B27E254-0FAA-232B-4A32-6BD9CFE4CFE7}"/>
              </a:ext>
            </a:extLst>
          </p:cNvPr>
          <p:cNvCxnSpPr>
            <a:cxnSpLocks/>
          </p:cNvCxnSpPr>
          <p:nvPr/>
        </p:nvCxnSpPr>
        <p:spPr>
          <a:xfrm flipV="1">
            <a:off x="13684183" y="2755557"/>
            <a:ext cx="9137075" cy="83004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BFAE2F6-20A8-FBF5-5C57-EB7A3BAEFA3F}"/>
              </a:ext>
            </a:extLst>
          </p:cNvPr>
          <p:cNvCxnSpPr>
            <a:cxnSpLocks/>
          </p:cNvCxnSpPr>
          <p:nvPr/>
        </p:nvCxnSpPr>
        <p:spPr>
          <a:xfrm flipH="1" flipV="1">
            <a:off x="13625273" y="2660007"/>
            <a:ext cx="9195985" cy="83004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Rectangle: Rounded Corners 2">
            <a:extLst>
              <a:ext uri="{FF2B5EF4-FFF2-40B4-BE49-F238E27FC236}">
                <a16:creationId xmlns:a16="http://schemas.microsoft.com/office/drawing/2014/main" id="{2BF8E5E4-2AE9-9ED3-A78A-A61F422222C8}"/>
              </a:ext>
            </a:extLst>
          </p:cNvPr>
          <p:cNvSpPr/>
          <p:nvPr/>
        </p:nvSpPr>
        <p:spPr>
          <a:xfrm>
            <a:off x="18670046" y="12231599"/>
            <a:ext cx="3064161" cy="537809"/>
          </a:xfrm>
          <a:prstGeom prst="roundRect">
            <a:avLst/>
          </a:prstGeom>
          <a:solidFill>
            <a:schemeClr val="tx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sz="2000" b="1" dirty="0">
                <a:solidFill>
                  <a:schemeClr val="bg1"/>
                </a:solidFill>
              </a:rPr>
              <a:t>Free Consultation</a:t>
            </a:r>
          </a:p>
        </p:txBody>
      </p:sp>
    </p:spTree>
    <p:extLst>
      <p:ext uri="{BB962C8B-B14F-4D97-AF65-F5344CB8AC3E}">
        <p14:creationId xmlns:p14="http://schemas.microsoft.com/office/powerpoint/2010/main" val="27714477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EB8C0F-788F-22F0-8877-B58AE8F53C95}"/>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8297042F-FEE1-28F4-A4E1-73D60BF81668}"/>
              </a:ext>
            </a:extLst>
          </p:cNvPr>
          <p:cNvSpPr/>
          <p:nvPr/>
        </p:nvSpPr>
        <p:spPr>
          <a:xfrm>
            <a:off x="1132592" y="1260777"/>
            <a:ext cx="9234061" cy="4682823"/>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4" name="Straight Connector 3">
            <a:extLst>
              <a:ext uri="{FF2B5EF4-FFF2-40B4-BE49-F238E27FC236}">
                <a16:creationId xmlns:a16="http://schemas.microsoft.com/office/drawing/2014/main" id="{45D26725-37B1-8B95-1F22-F28D4E498486}"/>
              </a:ext>
            </a:extLst>
          </p:cNvPr>
          <p:cNvCxnSpPr>
            <a:cxnSpLocks/>
          </p:cNvCxnSpPr>
          <p:nvPr/>
        </p:nvCxnSpPr>
        <p:spPr>
          <a:xfrm flipV="1">
            <a:off x="1191502" y="1292429"/>
            <a:ext cx="9137075" cy="454033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B6972190-524A-7775-3C3C-439C50A79B98}"/>
              </a:ext>
            </a:extLst>
          </p:cNvPr>
          <p:cNvCxnSpPr>
            <a:cxnSpLocks/>
          </p:cNvCxnSpPr>
          <p:nvPr/>
        </p:nvCxnSpPr>
        <p:spPr>
          <a:xfrm flipH="1" flipV="1">
            <a:off x="1191502" y="1292429"/>
            <a:ext cx="9078165" cy="454033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11D2F498-A2C3-DA7E-9177-B208ABF6A090}"/>
              </a:ext>
            </a:extLst>
          </p:cNvPr>
          <p:cNvSpPr txBox="1"/>
          <p:nvPr/>
        </p:nvSpPr>
        <p:spPr>
          <a:xfrm>
            <a:off x="835580" y="6753574"/>
            <a:ext cx="10179637" cy="1569660"/>
          </a:xfrm>
          <a:prstGeom prst="rect">
            <a:avLst/>
          </a:prstGeom>
          <a:noFill/>
        </p:spPr>
        <p:txBody>
          <a:bodyPr wrap="square" rtlCol="0">
            <a:spAutoFit/>
          </a:bodyPr>
          <a:lstStyle/>
          <a:p>
            <a:r>
              <a:rPr lang="en-CA" sz="2400" dirty="0"/>
              <a:t>We are a complete online math curriculum and virtual classroom teaching service. We are invested in the long-term success of all students. We aim to help students master mathematics, build their confidence, problem-solving skills, and love of learning.</a:t>
            </a:r>
          </a:p>
        </p:txBody>
      </p:sp>
      <p:sp>
        <p:nvSpPr>
          <p:cNvPr id="53" name="TextBox 52">
            <a:extLst>
              <a:ext uri="{FF2B5EF4-FFF2-40B4-BE49-F238E27FC236}">
                <a16:creationId xmlns:a16="http://schemas.microsoft.com/office/drawing/2014/main" id="{2A791E48-79DD-6C88-8699-403937329AEA}"/>
              </a:ext>
            </a:extLst>
          </p:cNvPr>
          <p:cNvSpPr txBox="1"/>
          <p:nvPr/>
        </p:nvSpPr>
        <p:spPr>
          <a:xfrm>
            <a:off x="18441904" y="1381008"/>
            <a:ext cx="3355686" cy="523220"/>
          </a:xfrm>
          <a:prstGeom prst="rect">
            <a:avLst/>
          </a:prstGeom>
          <a:noFill/>
        </p:spPr>
        <p:txBody>
          <a:bodyPr wrap="square" rtlCol="0">
            <a:spAutoFit/>
          </a:bodyPr>
          <a:lstStyle/>
          <a:p>
            <a:r>
              <a:rPr lang="en-CA" sz="2800" dirty="0"/>
              <a:t>CONTACT</a:t>
            </a:r>
          </a:p>
        </p:txBody>
      </p:sp>
      <p:sp>
        <p:nvSpPr>
          <p:cNvPr id="57" name="TextBox 56">
            <a:extLst>
              <a:ext uri="{FF2B5EF4-FFF2-40B4-BE49-F238E27FC236}">
                <a16:creationId xmlns:a16="http://schemas.microsoft.com/office/drawing/2014/main" id="{2C822488-3967-F755-9181-7CEDDCA6A13F}"/>
              </a:ext>
            </a:extLst>
          </p:cNvPr>
          <p:cNvSpPr txBox="1"/>
          <p:nvPr/>
        </p:nvSpPr>
        <p:spPr>
          <a:xfrm>
            <a:off x="18441904" y="2213607"/>
            <a:ext cx="4597400" cy="2308324"/>
          </a:xfrm>
          <a:prstGeom prst="rect">
            <a:avLst/>
          </a:prstGeom>
          <a:noFill/>
        </p:spPr>
        <p:txBody>
          <a:bodyPr wrap="square" rtlCol="0">
            <a:spAutoFit/>
          </a:bodyPr>
          <a:lstStyle/>
          <a:p>
            <a:r>
              <a:rPr lang="en-CA" sz="2400" dirty="0"/>
              <a:t>Infor@acceleomatematica.com</a:t>
            </a:r>
          </a:p>
          <a:p>
            <a:endParaRPr lang="en-CA" sz="2400" dirty="0"/>
          </a:p>
          <a:p>
            <a:r>
              <a:rPr lang="en-CA" sz="2400" dirty="0"/>
              <a:t>+1 780-394-2335</a:t>
            </a:r>
          </a:p>
          <a:p>
            <a:endParaRPr lang="en-CA" sz="2400" dirty="0"/>
          </a:p>
          <a:p>
            <a:r>
              <a:rPr lang="en-CA" sz="2400" dirty="0"/>
              <a:t>www.acceleomatematica.com</a:t>
            </a:r>
          </a:p>
          <a:p>
            <a:endParaRPr lang="en-CA" sz="2400" dirty="0"/>
          </a:p>
        </p:txBody>
      </p:sp>
      <p:sp>
        <p:nvSpPr>
          <p:cNvPr id="58" name="TextBox 57">
            <a:extLst>
              <a:ext uri="{FF2B5EF4-FFF2-40B4-BE49-F238E27FC236}">
                <a16:creationId xmlns:a16="http://schemas.microsoft.com/office/drawing/2014/main" id="{A2EE3AE8-7F96-0CB1-53DF-D56A62F5D4AF}"/>
              </a:ext>
            </a:extLst>
          </p:cNvPr>
          <p:cNvSpPr txBox="1"/>
          <p:nvPr/>
        </p:nvSpPr>
        <p:spPr>
          <a:xfrm>
            <a:off x="11895841" y="12504818"/>
            <a:ext cx="10179637" cy="400110"/>
          </a:xfrm>
          <a:prstGeom prst="rect">
            <a:avLst/>
          </a:prstGeom>
          <a:noFill/>
        </p:spPr>
        <p:txBody>
          <a:bodyPr wrap="square" rtlCol="0">
            <a:spAutoFit/>
          </a:bodyPr>
          <a:lstStyle/>
          <a:p>
            <a:r>
              <a:rPr lang="en-CA" sz="2000" dirty="0"/>
              <a:t>© 2025 </a:t>
            </a:r>
            <a:r>
              <a:rPr lang="en-CA" sz="2000" dirty="0" err="1"/>
              <a:t>Acceleo</a:t>
            </a:r>
            <a:r>
              <a:rPr lang="en-CA" sz="2000" dirty="0"/>
              <a:t> </a:t>
            </a:r>
            <a:r>
              <a:rPr lang="en-CA" sz="2000" dirty="0" err="1"/>
              <a:t>Matemática</a:t>
            </a:r>
            <a:r>
              <a:rPr lang="en-CA" sz="2000" dirty="0"/>
              <a:t> </a:t>
            </a:r>
          </a:p>
        </p:txBody>
      </p:sp>
      <p:sp>
        <p:nvSpPr>
          <p:cNvPr id="7" name="TextBox 6">
            <a:extLst>
              <a:ext uri="{FF2B5EF4-FFF2-40B4-BE49-F238E27FC236}">
                <a16:creationId xmlns:a16="http://schemas.microsoft.com/office/drawing/2014/main" id="{9F8E20EE-D1C2-D528-4F81-6BA8156A63BD}"/>
              </a:ext>
            </a:extLst>
          </p:cNvPr>
          <p:cNvSpPr txBox="1"/>
          <p:nvPr/>
        </p:nvSpPr>
        <p:spPr>
          <a:xfrm>
            <a:off x="19337311" y="13030353"/>
            <a:ext cx="3927423" cy="369332"/>
          </a:xfrm>
          <a:prstGeom prst="rect">
            <a:avLst/>
          </a:prstGeom>
          <a:noFill/>
        </p:spPr>
        <p:txBody>
          <a:bodyPr wrap="square" rtlCol="0">
            <a:spAutoFit/>
          </a:bodyPr>
          <a:lstStyle/>
          <a:p>
            <a:pPr algn="r"/>
            <a:r>
              <a:rPr lang="en-CA" dirty="0"/>
              <a:t>Page 23</a:t>
            </a:r>
          </a:p>
        </p:txBody>
      </p:sp>
      <p:pic>
        <p:nvPicPr>
          <p:cNvPr id="5" name="Picture 4">
            <a:extLst>
              <a:ext uri="{FF2B5EF4-FFF2-40B4-BE49-F238E27FC236}">
                <a16:creationId xmlns:a16="http://schemas.microsoft.com/office/drawing/2014/main" id="{77FD4E6C-E0FE-238B-E89D-2891506220D2}"/>
              </a:ext>
            </a:extLst>
          </p:cNvPr>
          <p:cNvPicPr>
            <a:picLocks noChangeAspect="1"/>
          </p:cNvPicPr>
          <p:nvPr/>
        </p:nvPicPr>
        <p:blipFill>
          <a:blip r:embed="rId2"/>
          <a:stretch>
            <a:fillRect/>
          </a:stretch>
        </p:blipFill>
        <p:spPr>
          <a:xfrm>
            <a:off x="1369196" y="8854157"/>
            <a:ext cx="7832339" cy="2469973"/>
          </a:xfrm>
          <a:prstGeom prst="rect">
            <a:avLst/>
          </a:prstGeom>
        </p:spPr>
      </p:pic>
      <p:sp>
        <p:nvSpPr>
          <p:cNvPr id="8" name="Rectangle: Rounded Corners 7">
            <a:extLst>
              <a:ext uri="{FF2B5EF4-FFF2-40B4-BE49-F238E27FC236}">
                <a16:creationId xmlns:a16="http://schemas.microsoft.com/office/drawing/2014/main" id="{2B4ADFFF-8F66-69CB-1FD0-326D877541F1}"/>
              </a:ext>
            </a:extLst>
          </p:cNvPr>
          <p:cNvSpPr/>
          <p:nvPr/>
        </p:nvSpPr>
        <p:spPr>
          <a:xfrm>
            <a:off x="18887248" y="10213400"/>
            <a:ext cx="3064161" cy="537809"/>
          </a:xfrm>
          <a:prstGeom prst="roundRect">
            <a:avLst/>
          </a:prstGeom>
          <a:solidFill>
            <a:schemeClr val="tx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sz="2000" b="1" dirty="0">
                <a:solidFill>
                  <a:schemeClr val="bg1"/>
                </a:solidFill>
              </a:rPr>
              <a:t>Free Consultation</a:t>
            </a:r>
          </a:p>
        </p:txBody>
      </p:sp>
      <p:sp>
        <p:nvSpPr>
          <p:cNvPr id="9" name="TextBox 8">
            <a:extLst>
              <a:ext uri="{FF2B5EF4-FFF2-40B4-BE49-F238E27FC236}">
                <a16:creationId xmlns:a16="http://schemas.microsoft.com/office/drawing/2014/main" id="{4506000F-199C-F3FC-123B-41F5996DF136}"/>
              </a:ext>
            </a:extLst>
          </p:cNvPr>
          <p:cNvSpPr txBox="1"/>
          <p:nvPr/>
        </p:nvSpPr>
        <p:spPr>
          <a:xfrm>
            <a:off x="390610" y="192076"/>
            <a:ext cx="1957173" cy="369332"/>
          </a:xfrm>
          <a:prstGeom prst="rect">
            <a:avLst/>
          </a:prstGeom>
          <a:noFill/>
        </p:spPr>
        <p:txBody>
          <a:bodyPr wrap="square" rtlCol="0">
            <a:spAutoFit/>
          </a:bodyPr>
          <a:lstStyle/>
          <a:p>
            <a:r>
              <a:rPr lang="en-CA" b="1" dirty="0">
                <a:solidFill>
                  <a:schemeClr val="bg2">
                    <a:lumMod val="90000"/>
                  </a:schemeClr>
                </a:solidFill>
              </a:rPr>
              <a:t>[Contact Us]</a:t>
            </a:r>
          </a:p>
        </p:txBody>
      </p:sp>
    </p:spTree>
    <p:extLst>
      <p:ext uri="{BB962C8B-B14F-4D97-AF65-F5344CB8AC3E}">
        <p14:creationId xmlns:p14="http://schemas.microsoft.com/office/powerpoint/2010/main" val="19908591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0CA643-C53C-E80E-4FC2-94DDF5F8A558}"/>
            </a:ext>
          </a:extLst>
        </p:cNvPr>
        <p:cNvGrpSpPr/>
        <p:nvPr/>
      </p:nvGrpSpPr>
      <p:grpSpPr>
        <a:xfrm>
          <a:off x="0" y="0"/>
          <a:ext cx="0" cy="0"/>
          <a:chOff x="0" y="0"/>
          <a:chExt cx="0" cy="0"/>
        </a:xfrm>
      </p:grpSpPr>
      <p:sp>
        <p:nvSpPr>
          <p:cNvPr id="26" name="TextBox 25">
            <a:extLst>
              <a:ext uri="{FF2B5EF4-FFF2-40B4-BE49-F238E27FC236}">
                <a16:creationId xmlns:a16="http://schemas.microsoft.com/office/drawing/2014/main" id="{5CB81861-70D5-5CB7-8779-B1A0275F4B6E}"/>
              </a:ext>
            </a:extLst>
          </p:cNvPr>
          <p:cNvSpPr txBox="1"/>
          <p:nvPr/>
        </p:nvSpPr>
        <p:spPr>
          <a:xfrm>
            <a:off x="7626142" y="2253389"/>
            <a:ext cx="7079209" cy="769441"/>
          </a:xfrm>
          <a:prstGeom prst="rect">
            <a:avLst/>
          </a:prstGeom>
          <a:noFill/>
        </p:spPr>
        <p:txBody>
          <a:bodyPr wrap="square" rtlCol="0">
            <a:spAutoFit/>
          </a:bodyPr>
          <a:lstStyle/>
          <a:p>
            <a:pPr algn="ctr"/>
            <a:r>
              <a:rPr lang="en-CA" sz="4400" b="1" dirty="0"/>
              <a:t>Register a Student</a:t>
            </a:r>
          </a:p>
        </p:txBody>
      </p:sp>
      <p:sp>
        <p:nvSpPr>
          <p:cNvPr id="2" name="TextBox 1">
            <a:extLst>
              <a:ext uri="{FF2B5EF4-FFF2-40B4-BE49-F238E27FC236}">
                <a16:creationId xmlns:a16="http://schemas.microsoft.com/office/drawing/2014/main" id="{A920C943-2159-2732-C3B1-750261E44E35}"/>
              </a:ext>
            </a:extLst>
          </p:cNvPr>
          <p:cNvSpPr txBox="1"/>
          <p:nvPr/>
        </p:nvSpPr>
        <p:spPr>
          <a:xfrm>
            <a:off x="267043" y="275874"/>
            <a:ext cx="2298700" cy="369332"/>
          </a:xfrm>
          <a:prstGeom prst="rect">
            <a:avLst/>
          </a:prstGeom>
          <a:noFill/>
        </p:spPr>
        <p:txBody>
          <a:bodyPr wrap="square" rtlCol="0">
            <a:spAutoFit/>
          </a:bodyPr>
          <a:lstStyle/>
          <a:p>
            <a:r>
              <a:rPr lang="en-CA" b="1" dirty="0">
                <a:solidFill>
                  <a:schemeClr val="bg2">
                    <a:lumMod val="90000"/>
                  </a:schemeClr>
                </a:solidFill>
              </a:rPr>
              <a:t>[Register a Student]</a:t>
            </a:r>
          </a:p>
        </p:txBody>
      </p:sp>
      <p:sp>
        <p:nvSpPr>
          <p:cNvPr id="3" name="Rectangle 2">
            <a:extLst>
              <a:ext uri="{FF2B5EF4-FFF2-40B4-BE49-F238E27FC236}">
                <a16:creationId xmlns:a16="http://schemas.microsoft.com/office/drawing/2014/main" id="{6E3303A4-37D4-A91D-B161-8FFC22DCA3B2}"/>
              </a:ext>
            </a:extLst>
          </p:cNvPr>
          <p:cNvSpPr/>
          <p:nvPr/>
        </p:nvSpPr>
        <p:spPr>
          <a:xfrm>
            <a:off x="2424555" y="1265586"/>
            <a:ext cx="19265900" cy="849324"/>
          </a:xfrm>
          <a:prstGeom prst="rect">
            <a:avLst/>
          </a:prstGeom>
          <a:solidFill>
            <a:schemeClr val="tx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TextBox 6">
            <a:extLst>
              <a:ext uri="{FF2B5EF4-FFF2-40B4-BE49-F238E27FC236}">
                <a16:creationId xmlns:a16="http://schemas.microsoft.com/office/drawing/2014/main" id="{F11468B5-485E-2588-DCE7-CBB63D7191C8}"/>
              </a:ext>
            </a:extLst>
          </p:cNvPr>
          <p:cNvSpPr txBox="1"/>
          <p:nvPr/>
        </p:nvSpPr>
        <p:spPr>
          <a:xfrm>
            <a:off x="3008068" y="3757121"/>
            <a:ext cx="5521335" cy="584775"/>
          </a:xfrm>
          <a:prstGeom prst="rect">
            <a:avLst/>
          </a:prstGeom>
          <a:noFill/>
        </p:spPr>
        <p:txBody>
          <a:bodyPr wrap="square" rtlCol="0">
            <a:spAutoFit/>
          </a:bodyPr>
          <a:lstStyle/>
          <a:p>
            <a:r>
              <a:rPr lang="en-CA" sz="3200" b="1" dirty="0"/>
              <a:t>Parent/Guardian Information</a:t>
            </a:r>
          </a:p>
        </p:txBody>
      </p:sp>
      <p:sp>
        <p:nvSpPr>
          <p:cNvPr id="8" name="TextBox 7">
            <a:extLst>
              <a:ext uri="{FF2B5EF4-FFF2-40B4-BE49-F238E27FC236}">
                <a16:creationId xmlns:a16="http://schemas.microsoft.com/office/drawing/2014/main" id="{16F4EB9B-7952-115D-F682-7E58D774C3B4}"/>
              </a:ext>
            </a:extLst>
          </p:cNvPr>
          <p:cNvSpPr txBox="1"/>
          <p:nvPr/>
        </p:nvSpPr>
        <p:spPr>
          <a:xfrm>
            <a:off x="3008067" y="4623743"/>
            <a:ext cx="5521335" cy="461665"/>
          </a:xfrm>
          <a:prstGeom prst="rect">
            <a:avLst/>
          </a:prstGeom>
          <a:noFill/>
        </p:spPr>
        <p:txBody>
          <a:bodyPr wrap="square" rtlCol="0">
            <a:spAutoFit/>
          </a:bodyPr>
          <a:lstStyle/>
          <a:p>
            <a:r>
              <a:rPr lang="en-CA" sz="2400" dirty="0"/>
              <a:t>Full Name (Parent/Guardian)</a:t>
            </a:r>
          </a:p>
        </p:txBody>
      </p:sp>
      <p:sp>
        <p:nvSpPr>
          <p:cNvPr id="9" name="TextBox 8">
            <a:extLst>
              <a:ext uri="{FF2B5EF4-FFF2-40B4-BE49-F238E27FC236}">
                <a16:creationId xmlns:a16="http://schemas.microsoft.com/office/drawing/2014/main" id="{8BFA1157-8AEF-67BA-547C-38F832D350F7}"/>
              </a:ext>
            </a:extLst>
          </p:cNvPr>
          <p:cNvSpPr txBox="1"/>
          <p:nvPr/>
        </p:nvSpPr>
        <p:spPr>
          <a:xfrm>
            <a:off x="3102963" y="5214666"/>
            <a:ext cx="7079209" cy="769441"/>
          </a:xfrm>
          <a:prstGeom prst="rect">
            <a:avLst/>
          </a:prstGeom>
          <a:noFill/>
          <a:ln w="6350">
            <a:solidFill>
              <a:schemeClr val="bg2"/>
            </a:solidFill>
          </a:ln>
        </p:spPr>
        <p:txBody>
          <a:bodyPr wrap="square" rtlCol="0">
            <a:spAutoFit/>
          </a:bodyPr>
          <a:lstStyle/>
          <a:p>
            <a:endParaRPr lang="en-CA" dirty="0"/>
          </a:p>
        </p:txBody>
      </p:sp>
      <p:sp>
        <p:nvSpPr>
          <p:cNvPr id="10" name="TextBox 9">
            <a:extLst>
              <a:ext uri="{FF2B5EF4-FFF2-40B4-BE49-F238E27FC236}">
                <a16:creationId xmlns:a16="http://schemas.microsoft.com/office/drawing/2014/main" id="{285270CE-1B85-BD17-C291-62C0CF362E80}"/>
              </a:ext>
            </a:extLst>
          </p:cNvPr>
          <p:cNvSpPr txBox="1"/>
          <p:nvPr/>
        </p:nvSpPr>
        <p:spPr>
          <a:xfrm>
            <a:off x="13998355" y="4623743"/>
            <a:ext cx="5521335" cy="461665"/>
          </a:xfrm>
          <a:prstGeom prst="rect">
            <a:avLst/>
          </a:prstGeom>
          <a:noFill/>
        </p:spPr>
        <p:txBody>
          <a:bodyPr wrap="square" rtlCol="0">
            <a:spAutoFit/>
          </a:bodyPr>
          <a:lstStyle/>
          <a:p>
            <a:r>
              <a:rPr lang="en-CA" sz="2400" dirty="0"/>
              <a:t>Email Address</a:t>
            </a:r>
          </a:p>
        </p:txBody>
      </p:sp>
      <p:sp>
        <p:nvSpPr>
          <p:cNvPr id="11" name="TextBox 10">
            <a:extLst>
              <a:ext uri="{FF2B5EF4-FFF2-40B4-BE49-F238E27FC236}">
                <a16:creationId xmlns:a16="http://schemas.microsoft.com/office/drawing/2014/main" id="{F6541F19-AB15-4F67-AC9F-43FEA8FCFB74}"/>
              </a:ext>
            </a:extLst>
          </p:cNvPr>
          <p:cNvSpPr txBox="1"/>
          <p:nvPr/>
        </p:nvSpPr>
        <p:spPr>
          <a:xfrm>
            <a:off x="14093251" y="5214666"/>
            <a:ext cx="7079209" cy="769441"/>
          </a:xfrm>
          <a:prstGeom prst="rect">
            <a:avLst/>
          </a:prstGeom>
          <a:noFill/>
          <a:ln w="6350">
            <a:solidFill>
              <a:schemeClr val="bg2"/>
            </a:solidFill>
          </a:ln>
        </p:spPr>
        <p:txBody>
          <a:bodyPr wrap="square" rtlCol="0">
            <a:spAutoFit/>
          </a:bodyPr>
          <a:lstStyle/>
          <a:p>
            <a:endParaRPr lang="en-CA" dirty="0"/>
          </a:p>
        </p:txBody>
      </p:sp>
      <p:sp>
        <p:nvSpPr>
          <p:cNvPr id="14" name="TextBox 13">
            <a:extLst>
              <a:ext uri="{FF2B5EF4-FFF2-40B4-BE49-F238E27FC236}">
                <a16:creationId xmlns:a16="http://schemas.microsoft.com/office/drawing/2014/main" id="{8ECBBA15-5673-1575-C1C3-6CE0A3CD6AE9}"/>
              </a:ext>
            </a:extLst>
          </p:cNvPr>
          <p:cNvSpPr txBox="1"/>
          <p:nvPr/>
        </p:nvSpPr>
        <p:spPr>
          <a:xfrm>
            <a:off x="2913172" y="8499374"/>
            <a:ext cx="5521335" cy="461665"/>
          </a:xfrm>
          <a:prstGeom prst="rect">
            <a:avLst/>
          </a:prstGeom>
          <a:noFill/>
        </p:spPr>
        <p:txBody>
          <a:bodyPr wrap="square" rtlCol="0">
            <a:spAutoFit/>
          </a:bodyPr>
          <a:lstStyle/>
          <a:p>
            <a:r>
              <a:rPr lang="en-CA" sz="2400" dirty="0"/>
              <a:t>Preferred Language of Communications</a:t>
            </a:r>
          </a:p>
        </p:txBody>
      </p:sp>
      <p:sp>
        <p:nvSpPr>
          <p:cNvPr id="15" name="TextBox 14">
            <a:extLst>
              <a:ext uri="{FF2B5EF4-FFF2-40B4-BE49-F238E27FC236}">
                <a16:creationId xmlns:a16="http://schemas.microsoft.com/office/drawing/2014/main" id="{F4746483-C8D7-27C5-998D-8CE5F1D76088}"/>
              </a:ext>
            </a:extLst>
          </p:cNvPr>
          <p:cNvSpPr txBox="1"/>
          <p:nvPr/>
        </p:nvSpPr>
        <p:spPr>
          <a:xfrm>
            <a:off x="3008068" y="9090296"/>
            <a:ext cx="7079209" cy="769441"/>
          </a:xfrm>
          <a:prstGeom prst="rect">
            <a:avLst/>
          </a:prstGeom>
          <a:noFill/>
          <a:ln w="6350">
            <a:solidFill>
              <a:schemeClr val="bg2"/>
            </a:solidFill>
          </a:ln>
        </p:spPr>
        <p:txBody>
          <a:bodyPr wrap="square" rtlCol="0" anchor="ctr" anchorCtr="0">
            <a:noAutofit/>
          </a:bodyPr>
          <a:lstStyle/>
          <a:p>
            <a:r>
              <a:rPr lang="en-CA" sz="2400" dirty="0"/>
              <a:t>English                                                                      v</a:t>
            </a:r>
          </a:p>
        </p:txBody>
      </p:sp>
      <p:sp>
        <p:nvSpPr>
          <p:cNvPr id="18" name="TextBox 17">
            <a:extLst>
              <a:ext uri="{FF2B5EF4-FFF2-40B4-BE49-F238E27FC236}">
                <a16:creationId xmlns:a16="http://schemas.microsoft.com/office/drawing/2014/main" id="{5C764074-022F-C68B-3AE8-1E79D3A2BF69}"/>
              </a:ext>
            </a:extLst>
          </p:cNvPr>
          <p:cNvSpPr txBox="1"/>
          <p:nvPr/>
        </p:nvSpPr>
        <p:spPr>
          <a:xfrm>
            <a:off x="13903459" y="6516464"/>
            <a:ext cx="5521335" cy="461665"/>
          </a:xfrm>
          <a:prstGeom prst="rect">
            <a:avLst/>
          </a:prstGeom>
          <a:noFill/>
        </p:spPr>
        <p:txBody>
          <a:bodyPr wrap="square" rtlCol="0">
            <a:spAutoFit/>
          </a:bodyPr>
          <a:lstStyle/>
          <a:p>
            <a:r>
              <a:rPr lang="en-CA" sz="2400" dirty="0"/>
              <a:t>Relationship to Student</a:t>
            </a:r>
          </a:p>
        </p:txBody>
      </p:sp>
      <p:sp>
        <p:nvSpPr>
          <p:cNvPr id="19" name="TextBox 18">
            <a:extLst>
              <a:ext uri="{FF2B5EF4-FFF2-40B4-BE49-F238E27FC236}">
                <a16:creationId xmlns:a16="http://schemas.microsoft.com/office/drawing/2014/main" id="{256674A7-492E-D908-CC98-CD2EC803782A}"/>
              </a:ext>
            </a:extLst>
          </p:cNvPr>
          <p:cNvSpPr txBox="1"/>
          <p:nvPr/>
        </p:nvSpPr>
        <p:spPr>
          <a:xfrm>
            <a:off x="13998355" y="7107387"/>
            <a:ext cx="7079209" cy="769440"/>
          </a:xfrm>
          <a:prstGeom prst="rect">
            <a:avLst/>
          </a:prstGeom>
          <a:noFill/>
          <a:ln w="6350">
            <a:solidFill>
              <a:schemeClr val="bg2"/>
            </a:solidFill>
          </a:ln>
        </p:spPr>
        <p:txBody>
          <a:bodyPr wrap="square" rtlCol="0" anchor="ctr" anchorCtr="0">
            <a:noAutofit/>
          </a:bodyPr>
          <a:lstStyle/>
          <a:p>
            <a:r>
              <a:rPr lang="en-CA" sz="2400" dirty="0"/>
              <a:t>Mother</a:t>
            </a:r>
          </a:p>
        </p:txBody>
      </p:sp>
      <p:sp>
        <p:nvSpPr>
          <p:cNvPr id="25" name="TextBox 24">
            <a:extLst>
              <a:ext uri="{FF2B5EF4-FFF2-40B4-BE49-F238E27FC236}">
                <a16:creationId xmlns:a16="http://schemas.microsoft.com/office/drawing/2014/main" id="{C7414C21-F1D9-54D7-AA77-1A96BCD0309F}"/>
              </a:ext>
            </a:extLst>
          </p:cNvPr>
          <p:cNvSpPr txBox="1"/>
          <p:nvPr/>
        </p:nvSpPr>
        <p:spPr>
          <a:xfrm>
            <a:off x="2913171" y="9987697"/>
            <a:ext cx="5521335" cy="338554"/>
          </a:xfrm>
          <a:prstGeom prst="rect">
            <a:avLst/>
          </a:prstGeom>
          <a:noFill/>
        </p:spPr>
        <p:txBody>
          <a:bodyPr wrap="square" rtlCol="0">
            <a:spAutoFit/>
          </a:bodyPr>
          <a:lstStyle/>
          <a:p>
            <a:r>
              <a:rPr lang="en-CA" sz="1600" dirty="0"/>
              <a:t>{English, Spanish}</a:t>
            </a:r>
          </a:p>
        </p:txBody>
      </p:sp>
      <p:sp>
        <p:nvSpPr>
          <p:cNvPr id="28" name="TextBox 27">
            <a:extLst>
              <a:ext uri="{FF2B5EF4-FFF2-40B4-BE49-F238E27FC236}">
                <a16:creationId xmlns:a16="http://schemas.microsoft.com/office/drawing/2014/main" id="{82420AA4-122C-853B-23C8-F3A2E1A61C56}"/>
              </a:ext>
            </a:extLst>
          </p:cNvPr>
          <p:cNvSpPr txBox="1"/>
          <p:nvPr/>
        </p:nvSpPr>
        <p:spPr>
          <a:xfrm>
            <a:off x="13903459" y="8004787"/>
            <a:ext cx="5521335" cy="338554"/>
          </a:xfrm>
          <a:prstGeom prst="rect">
            <a:avLst/>
          </a:prstGeom>
          <a:noFill/>
        </p:spPr>
        <p:txBody>
          <a:bodyPr wrap="square" rtlCol="0">
            <a:spAutoFit/>
          </a:bodyPr>
          <a:lstStyle/>
          <a:p>
            <a:r>
              <a:rPr lang="en-CA" sz="1600" dirty="0"/>
              <a:t>{Mother, Father, Legal Guardian, Other]</a:t>
            </a:r>
          </a:p>
        </p:txBody>
      </p:sp>
      <p:sp>
        <p:nvSpPr>
          <p:cNvPr id="30" name="TextBox 29">
            <a:extLst>
              <a:ext uri="{FF2B5EF4-FFF2-40B4-BE49-F238E27FC236}">
                <a16:creationId xmlns:a16="http://schemas.microsoft.com/office/drawing/2014/main" id="{6B9F4E66-CA6B-7B61-390E-B12EBE4D2DC6}"/>
              </a:ext>
            </a:extLst>
          </p:cNvPr>
          <p:cNvSpPr txBox="1"/>
          <p:nvPr/>
        </p:nvSpPr>
        <p:spPr>
          <a:xfrm>
            <a:off x="20562757" y="7307440"/>
            <a:ext cx="378502" cy="369332"/>
          </a:xfrm>
          <a:prstGeom prst="rect">
            <a:avLst/>
          </a:prstGeom>
          <a:noFill/>
        </p:spPr>
        <p:txBody>
          <a:bodyPr wrap="square">
            <a:spAutoFit/>
          </a:bodyPr>
          <a:lstStyle/>
          <a:p>
            <a:r>
              <a:rPr lang="en-CA" sz="1800" dirty="0"/>
              <a:t>v</a:t>
            </a:r>
            <a:endParaRPr lang="en-CA" dirty="0"/>
          </a:p>
        </p:txBody>
      </p:sp>
      <p:sp>
        <p:nvSpPr>
          <p:cNvPr id="31" name="TextBox 30">
            <a:extLst>
              <a:ext uri="{FF2B5EF4-FFF2-40B4-BE49-F238E27FC236}">
                <a16:creationId xmlns:a16="http://schemas.microsoft.com/office/drawing/2014/main" id="{06014415-1937-DE19-E898-1C50FC6CAC2C}"/>
              </a:ext>
            </a:extLst>
          </p:cNvPr>
          <p:cNvSpPr txBox="1"/>
          <p:nvPr/>
        </p:nvSpPr>
        <p:spPr>
          <a:xfrm>
            <a:off x="2913171" y="6516463"/>
            <a:ext cx="5521335" cy="461665"/>
          </a:xfrm>
          <a:prstGeom prst="rect">
            <a:avLst/>
          </a:prstGeom>
          <a:noFill/>
        </p:spPr>
        <p:txBody>
          <a:bodyPr wrap="square" rtlCol="0">
            <a:spAutoFit/>
          </a:bodyPr>
          <a:lstStyle/>
          <a:p>
            <a:r>
              <a:rPr lang="en-CA" sz="2400" dirty="0"/>
              <a:t>Phone Number</a:t>
            </a:r>
          </a:p>
        </p:txBody>
      </p:sp>
      <p:sp>
        <p:nvSpPr>
          <p:cNvPr id="35" name="TextBox 34">
            <a:extLst>
              <a:ext uri="{FF2B5EF4-FFF2-40B4-BE49-F238E27FC236}">
                <a16:creationId xmlns:a16="http://schemas.microsoft.com/office/drawing/2014/main" id="{7D7F9140-4B11-8322-2329-EC06A6057F63}"/>
              </a:ext>
            </a:extLst>
          </p:cNvPr>
          <p:cNvSpPr txBox="1"/>
          <p:nvPr/>
        </p:nvSpPr>
        <p:spPr>
          <a:xfrm>
            <a:off x="3008067" y="7107386"/>
            <a:ext cx="7079209" cy="769441"/>
          </a:xfrm>
          <a:prstGeom prst="rect">
            <a:avLst/>
          </a:prstGeom>
          <a:noFill/>
          <a:ln w="6350">
            <a:solidFill>
              <a:schemeClr val="bg2"/>
            </a:solidFill>
          </a:ln>
        </p:spPr>
        <p:txBody>
          <a:bodyPr wrap="square" rtlCol="0">
            <a:spAutoFit/>
          </a:bodyPr>
          <a:lstStyle/>
          <a:p>
            <a:endParaRPr lang="en-CA" dirty="0"/>
          </a:p>
        </p:txBody>
      </p:sp>
      <p:sp>
        <p:nvSpPr>
          <p:cNvPr id="43" name="TextBox 42">
            <a:extLst>
              <a:ext uri="{FF2B5EF4-FFF2-40B4-BE49-F238E27FC236}">
                <a16:creationId xmlns:a16="http://schemas.microsoft.com/office/drawing/2014/main" id="{3F213510-D013-9C01-298C-4A87781C4DCC}"/>
              </a:ext>
            </a:extLst>
          </p:cNvPr>
          <p:cNvSpPr txBox="1"/>
          <p:nvPr/>
        </p:nvSpPr>
        <p:spPr>
          <a:xfrm>
            <a:off x="13903459" y="8737658"/>
            <a:ext cx="5521335" cy="461665"/>
          </a:xfrm>
          <a:prstGeom prst="rect">
            <a:avLst/>
          </a:prstGeom>
          <a:noFill/>
        </p:spPr>
        <p:txBody>
          <a:bodyPr wrap="square" rtlCol="0">
            <a:spAutoFit/>
          </a:bodyPr>
          <a:lstStyle/>
          <a:p>
            <a:r>
              <a:rPr lang="en-CA" sz="2400" dirty="0"/>
              <a:t>City/Country</a:t>
            </a:r>
          </a:p>
        </p:txBody>
      </p:sp>
      <p:sp>
        <p:nvSpPr>
          <p:cNvPr id="44" name="TextBox 43">
            <a:extLst>
              <a:ext uri="{FF2B5EF4-FFF2-40B4-BE49-F238E27FC236}">
                <a16:creationId xmlns:a16="http://schemas.microsoft.com/office/drawing/2014/main" id="{D2402948-5B91-19FC-077F-475D8C51939B}"/>
              </a:ext>
            </a:extLst>
          </p:cNvPr>
          <p:cNvSpPr txBox="1"/>
          <p:nvPr/>
        </p:nvSpPr>
        <p:spPr>
          <a:xfrm>
            <a:off x="13998355" y="9328580"/>
            <a:ext cx="7079209" cy="769441"/>
          </a:xfrm>
          <a:prstGeom prst="rect">
            <a:avLst/>
          </a:prstGeom>
          <a:noFill/>
          <a:ln w="6350">
            <a:solidFill>
              <a:schemeClr val="bg2"/>
            </a:solidFill>
          </a:ln>
        </p:spPr>
        <p:txBody>
          <a:bodyPr wrap="square" rtlCol="0" anchor="ctr" anchorCtr="0">
            <a:noAutofit/>
          </a:bodyPr>
          <a:lstStyle/>
          <a:p>
            <a:r>
              <a:rPr lang="en-CA" sz="2400" dirty="0"/>
              <a:t>Edmonton/Canada                                                   v</a:t>
            </a:r>
          </a:p>
        </p:txBody>
      </p:sp>
      <p:sp>
        <p:nvSpPr>
          <p:cNvPr id="47" name="Rectangle 46">
            <a:extLst>
              <a:ext uri="{FF2B5EF4-FFF2-40B4-BE49-F238E27FC236}">
                <a16:creationId xmlns:a16="http://schemas.microsoft.com/office/drawing/2014/main" id="{784F9A1E-4A62-31AD-82E0-40684638A698}"/>
              </a:ext>
            </a:extLst>
          </p:cNvPr>
          <p:cNvSpPr/>
          <p:nvPr/>
        </p:nvSpPr>
        <p:spPr>
          <a:xfrm>
            <a:off x="2424555" y="1265586"/>
            <a:ext cx="19265900" cy="10516683"/>
          </a:xfrm>
          <a:prstGeom prst="rect">
            <a:avLst/>
          </a:prstGeom>
          <a:no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8" name="TextBox 47">
            <a:extLst>
              <a:ext uri="{FF2B5EF4-FFF2-40B4-BE49-F238E27FC236}">
                <a16:creationId xmlns:a16="http://schemas.microsoft.com/office/drawing/2014/main" id="{0D21A523-D86F-DEC6-1ADD-0FF380B97F02}"/>
              </a:ext>
            </a:extLst>
          </p:cNvPr>
          <p:cNvSpPr txBox="1"/>
          <p:nvPr/>
        </p:nvSpPr>
        <p:spPr>
          <a:xfrm>
            <a:off x="7626142" y="2919956"/>
            <a:ext cx="7079209" cy="584775"/>
          </a:xfrm>
          <a:prstGeom prst="rect">
            <a:avLst/>
          </a:prstGeom>
          <a:noFill/>
        </p:spPr>
        <p:txBody>
          <a:bodyPr wrap="square" rtlCol="0">
            <a:spAutoFit/>
          </a:bodyPr>
          <a:lstStyle/>
          <a:p>
            <a:pPr algn="ctr"/>
            <a:r>
              <a:rPr lang="en-CA" sz="3200" dirty="0" err="1"/>
              <a:t>Acceleo</a:t>
            </a:r>
            <a:r>
              <a:rPr lang="en-CA" sz="3200" dirty="0"/>
              <a:t> Math Academy</a:t>
            </a:r>
          </a:p>
        </p:txBody>
      </p:sp>
      <p:sp>
        <p:nvSpPr>
          <p:cNvPr id="4" name="TextBox 3">
            <a:extLst>
              <a:ext uri="{FF2B5EF4-FFF2-40B4-BE49-F238E27FC236}">
                <a16:creationId xmlns:a16="http://schemas.microsoft.com/office/drawing/2014/main" id="{C8D13A74-7919-D307-1487-C94575E5A424}"/>
              </a:ext>
            </a:extLst>
          </p:cNvPr>
          <p:cNvSpPr txBox="1"/>
          <p:nvPr/>
        </p:nvSpPr>
        <p:spPr>
          <a:xfrm>
            <a:off x="19337311" y="13030353"/>
            <a:ext cx="3927423" cy="369332"/>
          </a:xfrm>
          <a:prstGeom prst="rect">
            <a:avLst/>
          </a:prstGeom>
          <a:noFill/>
        </p:spPr>
        <p:txBody>
          <a:bodyPr wrap="square" rtlCol="0">
            <a:spAutoFit/>
          </a:bodyPr>
          <a:lstStyle/>
          <a:p>
            <a:pPr algn="r"/>
            <a:r>
              <a:rPr lang="en-CA" dirty="0"/>
              <a:t>Page 24</a:t>
            </a:r>
          </a:p>
        </p:txBody>
      </p:sp>
      <p:pic>
        <p:nvPicPr>
          <p:cNvPr id="5" name="Picture 4">
            <a:extLst>
              <a:ext uri="{FF2B5EF4-FFF2-40B4-BE49-F238E27FC236}">
                <a16:creationId xmlns:a16="http://schemas.microsoft.com/office/drawing/2014/main" id="{D77C75C0-843C-BFE2-4CF4-B00CEF2D4A1C}"/>
              </a:ext>
            </a:extLst>
          </p:cNvPr>
          <p:cNvPicPr>
            <a:picLocks noChangeAspect="1"/>
          </p:cNvPicPr>
          <p:nvPr/>
        </p:nvPicPr>
        <p:blipFill>
          <a:blip r:embed="rId2"/>
          <a:stretch>
            <a:fillRect/>
          </a:stretch>
        </p:blipFill>
        <p:spPr>
          <a:xfrm>
            <a:off x="2424555" y="2031960"/>
            <a:ext cx="4370664" cy="1378314"/>
          </a:xfrm>
          <a:prstGeom prst="rect">
            <a:avLst/>
          </a:prstGeom>
        </p:spPr>
      </p:pic>
    </p:spTree>
    <p:extLst>
      <p:ext uri="{BB962C8B-B14F-4D97-AF65-F5344CB8AC3E}">
        <p14:creationId xmlns:p14="http://schemas.microsoft.com/office/powerpoint/2010/main" val="38812383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919FE0-ECC7-57C7-E09E-D81E2601C884}"/>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AB3EC4E-60A3-978C-E602-899CE2C79808}"/>
              </a:ext>
            </a:extLst>
          </p:cNvPr>
          <p:cNvSpPr txBox="1"/>
          <p:nvPr/>
        </p:nvSpPr>
        <p:spPr>
          <a:xfrm>
            <a:off x="279400" y="204433"/>
            <a:ext cx="2298700" cy="369332"/>
          </a:xfrm>
          <a:prstGeom prst="rect">
            <a:avLst/>
          </a:prstGeom>
          <a:noFill/>
        </p:spPr>
        <p:txBody>
          <a:bodyPr wrap="square" rtlCol="0">
            <a:spAutoFit/>
          </a:bodyPr>
          <a:lstStyle/>
          <a:p>
            <a:r>
              <a:rPr lang="en-CA" b="1" dirty="0">
                <a:solidFill>
                  <a:schemeClr val="bg2">
                    <a:lumMod val="90000"/>
                  </a:schemeClr>
                </a:solidFill>
              </a:rPr>
              <a:t>[Register a Student]</a:t>
            </a:r>
          </a:p>
        </p:txBody>
      </p:sp>
      <p:sp>
        <p:nvSpPr>
          <p:cNvPr id="7" name="TextBox 6">
            <a:extLst>
              <a:ext uri="{FF2B5EF4-FFF2-40B4-BE49-F238E27FC236}">
                <a16:creationId xmlns:a16="http://schemas.microsoft.com/office/drawing/2014/main" id="{F047FB1E-563C-15DE-5167-19CA39CD06ED}"/>
              </a:ext>
            </a:extLst>
          </p:cNvPr>
          <p:cNvSpPr txBox="1"/>
          <p:nvPr/>
        </p:nvSpPr>
        <p:spPr>
          <a:xfrm>
            <a:off x="3008068" y="1598546"/>
            <a:ext cx="5521335" cy="584775"/>
          </a:xfrm>
          <a:prstGeom prst="rect">
            <a:avLst/>
          </a:prstGeom>
          <a:noFill/>
        </p:spPr>
        <p:txBody>
          <a:bodyPr wrap="square" rtlCol="0">
            <a:spAutoFit/>
          </a:bodyPr>
          <a:lstStyle/>
          <a:p>
            <a:r>
              <a:rPr lang="en-CA" sz="3200" b="1" dirty="0"/>
              <a:t>Student Enrollment Details</a:t>
            </a:r>
          </a:p>
        </p:txBody>
      </p:sp>
      <p:sp>
        <p:nvSpPr>
          <p:cNvPr id="8" name="TextBox 7">
            <a:extLst>
              <a:ext uri="{FF2B5EF4-FFF2-40B4-BE49-F238E27FC236}">
                <a16:creationId xmlns:a16="http://schemas.microsoft.com/office/drawing/2014/main" id="{A18A64A4-6161-8467-EEA8-0873A9EC447C}"/>
              </a:ext>
            </a:extLst>
          </p:cNvPr>
          <p:cNvSpPr txBox="1"/>
          <p:nvPr/>
        </p:nvSpPr>
        <p:spPr>
          <a:xfrm>
            <a:off x="3008067" y="2465168"/>
            <a:ext cx="5521335" cy="461665"/>
          </a:xfrm>
          <a:prstGeom prst="rect">
            <a:avLst/>
          </a:prstGeom>
          <a:noFill/>
        </p:spPr>
        <p:txBody>
          <a:bodyPr wrap="square" rtlCol="0">
            <a:spAutoFit/>
          </a:bodyPr>
          <a:lstStyle/>
          <a:p>
            <a:r>
              <a:rPr lang="en-CA" sz="2400" dirty="0"/>
              <a:t>Full Name (Student)</a:t>
            </a:r>
          </a:p>
        </p:txBody>
      </p:sp>
      <p:sp>
        <p:nvSpPr>
          <p:cNvPr id="9" name="TextBox 8">
            <a:extLst>
              <a:ext uri="{FF2B5EF4-FFF2-40B4-BE49-F238E27FC236}">
                <a16:creationId xmlns:a16="http://schemas.microsoft.com/office/drawing/2014/main" id="{89C7C0D8-86E2-5E6E-9BB7-781442FE5025}"/>
              </a:ext>
            </a:extLst>
          </p:cNvPr>
          <p:cNvSpPr txBox="1"/>
          <p:nvPr/>
        </p:nvSpPr>
        <p:spPr>
          <a:xfrm>
            <a:off x="3102963" y="3056091"/>
            <a:ext cx="7079209" cy="769441"/>
          </a:xfrm>
          <a:prstGeom prst="rect">
            <a:avLst/>
          </a:prstGeom>
          <a:noFill/>
          <a:ln w="6350">
            <a:solidFill>
              <a:schemeClr val="bg2"/>
            </a:solidFill>
          </a:ln>
        </p:spPr>
        <p:txBody>
          <a:bodyPr wrap="square" rtlCol="0">
            <a:spAutoFit/>
          </a:bodyPr>
          <a:lstStyle/>
          <a:p>
            <a:endParaRPr lang="en-CA" dirty="0"/>
          </a:p>
        </p:txBody>
      </p:sp>
      <p:sp>
        <p:nvSpPr>
          <p:cNvPr id="10" name="TextBox 9">
            <a:extLst>
              <a:ext uri="{FF2B5EF4-FFF2-40B4-BE49-F238E27FC236}">
                <a16:creationId xmlns:a16="http://schemas.microsoft.com/office/drawing/2014/main" id="{E900A65F-9D3C-0F32-AA6B-EEC0F4AB5849}"/>
              </a:ext>
            </a:extLst>
          </p:cNvPr>
          <p:cNvSpPr txBox="1"/>
          <p:nvPr/>
        </p:nvSpPr>
        <p:spPr>
          <a:xfrm>
            <a:off x="13998355" y="2465168"/>
            <a:ext cx="5521335" cy="461665"/>
          </a:xfrm>
          <a:prstGeom prst="rect">
            <a:avLst/>
          </a:prstGeom>
          <a:noFill/>
        </p:spPr>
        <p:txBody>
          <a:bodyPr wrap="square" rtlCol="0">
            <a:spAutoFit/>
          </a:bodyPr>
          <a:lstStyle/>
          <a:p>
            <a:r>
              <a:rPr lang="en-CA" sz="2400" dirty="0"/>
              <a:t>Date of Birth</a:t>
            </a:r>
          </a:p>
        </p:txBody>
      </p:sp>
      <p:sp>
        <p:nvSpPr>
          <p:cNvPr id="11" name="TextBox 10">
            <a:extLst>
              <a:ext uri="{FF2B5EF4-FFF2-40B4-BE49-F238E27FC236}">
                <a16:creationId xmlns:a16="http://schemas.microsoft.com/office/drawing/2014/main" id="{B18F7FFB-BAD2-AFAF-7B4E-3F44CF512A32}"/>
              </a:ext>
            </a:extLst>
          </p:cNvPr>
          <p:cNvSpPr txBox="1"/>
          <p:nvPr/>
        </p:nvSpPr>
        <p:spPr>
          <a:xfrm>
            <a:off x="14093251" y="3056091"/>
            <a:ext cx="7079209" cy="769441"/>
          </a:xfrm>
          <a:prstGeom prst="rect">
            <a:avLst/>
          </a:prstGeom>
          <a:noFill/>
          <a:ln w="6350">
            <a:solidFill>
              <a:schemeClr val="bg2"/>
            </a:solidFill>
          </a:ln>
        </p:spPr>
        <p:txBody>
          <a:bodyPr wrap="square" rtlCol="0">
            <a:spAutoFit/>
          </a:bodyPr>
          <a:lstStyle/>
          <a:p>
            <a:endParaRPr lang="en-CA" dirty="0"/>
          </a:p>
        </p:txBody>
      </p:sp>
      <p:sp>
        <p:nvSpPr>
          <p:cNvPr id="18" name="TextBox 17">
            <a:extLst>
              <a:ext uri="{FF2B5EF4-FFF2-40B4-BE49-F238E27FC236}">
                <a16:creationId xmlns:a16="http://schemas.microsoft.com/office/drawing/2014/main" id="{B10453C8-E757-EA6B-F433-E3D0302B31B8}"/>
              </a:ext>
            </a:extLst>
          </p:cNvPr>
          <p:cNvSpPr txBox="1"/>
          <p:nvPr/>
        </p:nvSpPr>
        <p:spPr>
          <a:xfrm>
            <a:off x="13978409" y="4282939"/>
            <a:ext cx="5521335" cy="461665"/>
          </a:xfrm>
          <a:prstGeom prst="rect">
            <a:avLst/>
          </a:prstGeom>
          <a:noFill/>
        </p:spPr>
        <p:txBody>
          <a:bodyPr wrap="square" rtlCol="0">
            <a:spAutoFit/>
          </a:bodyPr>
          <a:lstStyle/>
          <a:p>
            <a:r>
              <a:rPr lang="en-CA" sz="2400" dirty="0"/>
              <a:t>Grade Registering For</a:t>
            </a:r>
          </a:p>
        </p:txBody>
      </p:sp>
      <p:sp>
        <p:nvSpPr>
          <p:cNvPr id="31" name="TextBox 30">
            <a:extLst>
              <a:ext uri="{FF2B5EF4-FFF2-40B4-BE49-F238E27FC236}">
                <a16:creationId xmlns:a16="http://schemas.microsoft.com/office/drawing/2014/main" id="{4BF5B0B4-9D6D-C7BC-90B0-0AA408306E49}"/>
              </a:ext>
            </a:extLst>
          </p:cNvPr>
          <p:cNvSpPr txBox="1"/>
          <p:nvPr/>
        </p:nvSpPr>
        <p:spPr>
          <a:xfrm>
            <a:off x="2973131" y="4357888"/>
            <a:ext cx="5521335" cy="461665"/>
          </a:xfrm>
          <a:prstGeom prst="rect">
            <a:avLst/>
          </a:prstGeom>
          <a:noFill/>
        </p:spPr>
        <p:txBody>
          <a:bodyPr wrap="square" rtlCol="0">
            <a:spAutoFit/>
          </a:bodyPr>
          <a:lstStyle/>
          <a:p>
            <a:r>
              <a:rPr lang="en-CA" sz="2400" dirty="0"/>
              <a:t>Current Schooling</a:t>
            </a:r>
          </a:p>
        </p:txBody>
      </p:sp>
      <p:sp>
        <p:nvSpPr>
          <p:cNvPr id="35" name="TextBox 34">
            <a:extLst>
              <a:ext uri="{FF2B5EF4-FFF2-40B4-BE49-F238E27FC236}">
                <a16:creationId xmlns:a16="http://schemas.microsoft.com/office/drawing/2014/main" id="{FB3988C5-C48C-2AFC-65C6-1D3F6933EEE7}"/>
              </a:ext>
            </a:extLst>
          </p:cNvPr>
          <p:cNvSpPr txBox="1"/>
          <p:nvPr/>
        </p:nvSpPr>
        <p:spPr>
          <a:xfrm>
            <a:off x="3008067" y="4948811"/>
            <a:ext cx="7079209" cy="769441"/>
          </a:xfrm>
          <a:prstGeom prst="rect">
            <a:avLst/>
          </a:prstGeom>
          <a:noFill/>
          <a:ln w="6350">
            <a:solidFill>
              <a:schemeClr val="bg2"/>
            </a:solidFill>
          </a:ln>
        </p:spPr>
        <p:txBody>
          <a:bodyPr wrap="square" rtlCol="0" anchor="ctr" anchorCtr="0">
            <a:noAutofit/>
          </a:bodyPr>
          <a:lstStyle/>
          <a:p>
            <a:r>
              <a:rPr lang="en-CA" sz="2400" dirty="0"/>
              <a:t>Home Schooling </a:t>
            </a:r>
          </a:p>
        </p:txBody>
      </p:sp>
      <p:sp>
        <p:nvSpPr>
          <p:cNvPr id="47" name="Rectangle 46">
            <a:extLst>
              <a:ext uri="{FF2B5EF4-FFF2-40B4-BE49-F238E27FC236}">
                <a16:creationId xmlns:a16="http://schemas.microsoft.com/office/drawing/2014/main" id="{D2AD891A-09C0-A92B-F841-864FDD94EF77}"/>
              </a:ext>
            </a:extLst>
          </p:cNvPr>
          <p:cNvSpPr/>
          <p:nvPr/>
        </p:nvSpPr>
        <p:spPr>
          <a:xfrm>
            <a:off x="2424554" y="1265586"/>
            <a:ext cx="20929715" cy="10516683"/>
          </a:xfrm>
          <a:prstGeom prst="rect">
            <a:avLst/>
          </a:prstGeom>
          <a:no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TextBox 3">
            <a:extLst>
              <a:ext uri="{FF2B5EF4-FFF2-40B4-BE49-F238E27FC236}">
                <a16:creationId xmlns:a16="http://schemas.microsoft.com/office/drawing/2014/main" id="{D036B845-8FF6-1C28-5059-C8391BC9DBBE}"/>
              </a:ext>
            </a:extLst>
          </p:cNvPr>
          <p:cNvSpPr txBox="1"/>
          <p:nvPr/>
        </p:nvSpPr>
        <p:spPr>
          <a:xfrm>
            <a:off x="2958141" y="5823135"/>
            <a:ext cx="5521335" cy="338554"/>
          </a:xfrm>
          <a:prstGeom prst="rect">
            <a:avLst/>
          </a:prstGeom>
          <a:noFill/>
        </p:spPr>
        <p:txBody>
          <a:bodyPr wrap="square" rtlCol="0">
            <a:spAutoFit/>
          </a:bodyPr>
          <a:lstStyle/>
          <a:p>
            <a:r>
              <a:rPr lang="en-CA" sz="1600" dirty="0"/>
              <a:t>{Home Schooling, Public School, Private School}</a:t>
            </a:r>
          </a:p>
        </p:txBody>
      </p:sp>
      <p:sp>
        <p:nvSpPr>
          <p:cNvPr id="6" name="TextBox 5">
            <a:extLst>
              <a:ext uri="{FF2B5EF4-FFF2-40B4-BE49-F238E27FC236}">
                <a16:creationId xmlns:a16="http://schemas.microsoft.com/office/drawing/2014/main" id="{46233BFA-314E-34CD-AB3F-3FD30797DEF8}"/>
              </a:ext>
            </a:extLst>
          </p:cNvPr>
          <p:cNvSpPr txBox="1"/>
          <p:nvPr/>
        </p:nvSpPr>
        <p:spPr>
          <a:xfrm>
            <a:off x="9427563" y="5070798"/>
            <a:ext cx="378502" cy="369332"/>
          </a:xfrm>
          <a:prstGeom prst="rect">
            <a:avLst/>
          </a:prstGeom>
          <a:noFill/>
        </p:spPr>
        <p:txBody>
          <a:bodyPr wrap="square">
            <a:spAutoFit/>
          </a:bodyPr>
          <a:lstStyle/>
          <a:p>
            <a:r>
              <a:rPr lang="en-CA" sz="1800" dirty="0"/>
              <a:t>v</a:t>
            </a:r>
            <a:endParaRPr lang="en-CA" dirty="0"/>
          </a:p>
        </p:txBody>
      </p:sp>
      <p:sp>
        <p:nvSpPr>
          <p:cNvPr id="12" name="TextBox 11">
            <a:extLst>
              <a:ext uri="{FF2B5EF4-FFF2-40B4-BE49-F238E27FC236}">
                <a16:creationId xmlns:a16="http://schemas.microsoft.com/office/drawing/2014/main" id="{7C6AF070-B741-C50A-55B3-9AFBCCD08CA9}"/>
              </a:ext>
            </a:extLst>
          </p:cNvPr>
          <p:cNvSpPr txBox="1"/>
          <p:nvPr/>
        </p:nvSpPr>
        <p:spPr>
          <a:xfrm>
            <a:off x="13978409" y="4948811"/>
            <a:ext cx="7079209" cy="769441"/>
          </a:xfrm>
          <a:prstGeom prst="rect">
            <a:avLst/>
          </a:prstGeom>
          <a:noFill/>
          <a:ln w="6350">
            <a:solidFill>
              <a:schemeClr val="bg2"/>
            </a:solidFill>
          </a:ln>
        </p:spPr>
        <p:txBody>
          <a:bodyPr wrap="square" rtlCol="0" anchor="ctr" anchorCtr="0">
            <a:noAutofit/>
          </a:bodyPr>
          <a:lstStyle/>
          <a:p>
            <a:r>
              <a:rPr lang="en-CA" sz="2400" dirty="0"/>
              <a:t>Grade 6</a:t>
            </a:r>
          </a:p>
        </p:txBody>
      </p:sp>
      <p:sp>
        <p:nvSpPr>
          <p:cNvPr id="13" name="TextBox 12">
            <a:extLst>
              <a:ext uri="{FF2B5EF4-FFF2-40B4-BE49-F238E27FC236}">
                <a16:creationId xmlns:a16="http://schemas.microsoft.com/office/drawing/2014/main" id="{7C91A794-1F30-CE44-78FB-0DA7B34FE470}"/>
              </a:ext>
            </a:extLst>
          </p:cNvPr>
          <p:cNvSpPr txBox="1"/>
          <p:nvPr/>
        </p:nvSpPr>
        <p:spPr>
          <a:xfrm>
            <a:off x="13928483" y="5823135"/>
            <a:ext cx="6503110" cy="338554"/>
          </a:xfrm>
          <a:prstGeom prst="rect">
            <a:avLst/>
          </a:prstGeom>
          <a:noFill/>
        </p:spPr>
        <p:txBody>
          <a:bodyPr wrap="square" rtlCol="0">
            <a:spAutoFit/>
          </a:bodyPr>
          <a:lstStyle/>
          <a:p>
            <a:r>
              <a:rPr lang="en-CA" sz="1600" dirty="0"/>
              <a:t>{Grade 6, Grade 7, Grade 8, Grade 9, Grade 10, Grade 11, Grade 12}</a:t>
            </a:r>
          </a:p>
        </p:txBody>
      </p:sp>
      <p:sp>
        <p:nvSpPr>
          <p:cNvPr id="16" name="TextBox 15">
            <a:extLst>
              <a:ext uri="{FF2B5EF4-FFF2-40B4-BE49-F238E27FC236}">
                <a16:creationId xmlns:a16="http://schemas.microsoft.com/office/drawing/2014/main" id="{231CD525-3772-8868-DAA4-3DD50989D8FC}"/>
              </a:ext>
            </a:extLst>
          </p:cNvPr>
          <p:cNvSpPr txBox="1"/>
          <p:nvPr/>
        </p:nvSpPr>
        <p:spPr>
          <a:xfrm>
            <a:off x="13968687" y="6448779"/>
            <a:ext cx="5521335" cy="461665"/>
          </a:xfrm>
          <a:prstGeom prst="rect">
            <a:avLst/>
          </a:prstGeom>
          <a:noFill/>
        </p:spPr>
        <p:txBody>
          <a:bodyPr wrap="square" rtlCol="0">
            <a:spAutoFit/>
          </a:bodyPr>
          <a:lstStyle/>
          <a:p>
            <a:r>
              <a:rPr lang="en-CA" sz="2400" dirty="0"/>
              <a:t>Preferred Schedule</a:t>
            </a:r>
          </a:p>
        </p:txBody>
      </p:sp>
      <p:sp>
        <p:nvSpPr>
          <p:cNvPr id="17" name="TextBox 16">
            <a:extLst>
              <a:ext uri="{FF2B5EF4-FFF2-40B4-BE49-F238E27FC236}">
                <a16:creationId xmlns:a16="http://schemas.microsoft.com/office/drawing/2014/main" id="{0D740A0A-F256-B550-DD95-78A4402BB974}"/>
              </a:ext>
            </a:extLst>
          </p:cNvPr>
          <p:cNvSpPr txBox="1"/>
          <p:nvPr/>
        </p:nvSpPr>
        <p:spPr>
          <a:xfrm>
            <a:off x="2963409" y="6508738"/>
            <a:ext cx="5521335" cy="461665"/>
          </a:xfrm>
          <a:prstGeom prst="rect">
            <a:avLst/>
          </a:prstGeom>
          <a:noFill/>
        </p:spPr>
        <p:txBody>
          <a:bodyPr wrap="square" rtlCol="0">
            <a:spAutoFit/>
          </a:bodyPr>
          <a:lstStyle/>
          <a:p>
            <a:r>
              <a:rPr lang="en-CA" sz="2400" dirty="0"/>
              <a:t>Preferred Term</a:t>
            </a:r>
          </a:p>
        </p:txBody>
      </p:sp>
      <p:sp>
        <p:nvSpPr>
          <p:cNvPr id="20" name="TextBox 19">
            <a:extLst>
              <a:ext uri="{FF2B5EF4-FFF2-40B4-BE49-F238E27FC236}">
                <a16:creationId xmlns:a16="http://schemas.microsoft.com/office/drawing/2014/main" id="{3A762E88-3A82-754F-CC1E-DBD37327F0F7}"/>
              </a:ext>
            </a:extLst>
          </p:cNvPr>
          <p:cNvSpPr txBox="1"/>
          <p:nvPr/>
        </p:nvSpPr>
        <p:spPr>
          <a:xfrm>
            <a:off x="2998345" y="7099661"/>
            <a:ext cx="7079209" cy="769441"/>
          </a:xfrm>
          <a:prstGeom prst="rect">
            <a:avLst/>
          </a:prstGeom>
          <a:noFill/>
          <a:ln w="6350">
            <a:solidFill>
              <a:schemeClr val="bg2"/>
            </a:solidFill>
          </a:ln>
        </p:spPr>
        <p:txBody>
          <a:bodyPr wrap="square" rtlCol="0" anchor="ctr" anchorCtr="0">
            <a:noAutofit/>
          </a:bodyPr>
          <a:lstStyle/>
          <a:p>
            <a:r>
              <a:rPr lang="en-CA" sz="2400" dirty="0"/>
              <a:t>Term 1: September to February</a:t>
            </a:r>
          </a:p>
        </p:txBody>
      </p:sp>
      <p:sp>
        <p:nvSpPr>
          <p:cNvPr id="21" name="TextBox 20">
            <a:extLst>
              <a:ext uri="{FF2B5EF4-FFF2-40B4-BE49-F238E27FC236}">
                <a16:creationId xmlns:a16="http://schemas.microsoft.com/office/drawing/2014/main" id="{9B7194D5-97A8-A52F-09F1-81B9388FF8FD}"/>
              </a:ext>
            </a:extLst>
          </p:cNvPr>
          <p:cNvSpPr txBox="1"/>
          <p:nvPr/>
        </p:nvSpPr>
        <p:spPr>
          <a:xfrm>
            <a:off x="2948419" y="7973985"/>
            <a:ext cx="5880788" cy="338554"/>
          </a:xfrm>
          <a:prstGeom prst="rect">
            <a:avLst/>
          </a:prstGeom>
          <a:noFill/>
        </p:spPr>
        <p:txBody>
          <a:bodyPr wrap="square" rtlCol="0">
            <a:spAutoFit/>
          </a:bodyPr>
          <a:lstStyle/>
          <a:p>
            <a:r>
              <a:rPr lang="en-CA" sz="1600" dirty="0"/>
              <a:t>{Term 1: September to February, Term 2: March to August }</a:t>
            </a:r>
          </a:p>
        </p:txBody>
      </p:sp>
      <p:sp>
        <p:nvSpPr>
          <p:cNvPr id="22" name="TextBox 21">
            <a:extLst>
              <a:ext uri="{FF2B5EF4-FFF2-40B4-BE49-F238E27FC236}">
                <a16:creationId xmlns:a16="http://schemas.microsoft.com/office/drawing/2014/main" id="{10A77228-FFEE-7D8B-49D4-7636985AD2C5}"/>
              </a:ext>
            </a:extLst>
          </p:cNvPr>
          <p:cNvSpPr txBox="1"/>
          <p:nvPr/>
        </p:nvSpPr>
        <p:spPr>
          <a:xfrm>
            <a:off x="9417841" y="7221648"/>
            <a:ext cx="378502" cy="369332"/>
          </a:xfrm>
          <a:prstGeom prst="rect">
            <a:avLst/>
          </a:prstGeom>
          <a:noFill/>
        </p:spPr>
        <p:txBody>
          <a:bodyPr wrap="square">
            <a:spAutoFit/>
          </a:bodyPr>
          <a:lstStyle/>
          <a:p>
            <a:r>
              <a:rPr lang="en-CA" sz="1800" dirty="0"/>
              <a:t>v</a:t>
            </a:r>
            <a:endParaRPr lang="en-CA" dirty="0"/>
          </a:p>
        </p:txBody>
      </p:sp>
      <p:sp>
        <p:nvSpPr>
          <p:cNvPr id="24" name="TextBox 23">
            <a:extLst>
              <a:ext uri="{FF2B5EF4-FFF2-40B4-BE49-F238E27FC236}">
                <a16:creationId xmlns:a16="http://schemas.microsoft.com/office/drawing/2014/main" id="{7A23EB48-B5AE-5AE7-AC2F-EB92C40EB875}"/>
              </a:ext>
            </a:extLst>
          </p:cNvPr>
          <p:cNvSpPr txBox="1"/>
          <p:nvPr/>
        </p:nvSpPr>
        <p:spPr>
          <a:xfrm>
            <a:off x="13968687" y="7099661"/>
            <a:ext cx="7079209" cy="769441"/>
          </a:xfrm>
          <a:prstGeom prst="rect">
            <a:avLst/>
          </a:prstGeom>
          <a:noFill/>
          <a:ln w="6350">
            <a:solidFill>
              <a:schemeClr val="bg2"/>
            </a:solidFill>
          </a:ln>
        </p:spPr>
        <p:txBody>
          <a:bodyPr wrap="square" rtlCol="0" anchor="ctr" anchorCtr="0">
            <a:noAutofit/>
          </a:bodyPr>
          <a:lstStyle/>
          <a:p>
            <a:r>
              <a:rPr lang="en-CA" sz="2400" dirty="0"/>
              <a:t>M-Th  SLOT 1  7:00 am to 8:30 am</a:t>
            </a:r>
          </a:p>
        </p:txBody>
      </p:sp>
      <p:sp>
        <p:nvSpPr>
          <p:cNvPr id="27" name="TextBox 26">
            <a:extLst>
              <a:ext uri="{FF2B5EF4-FFF2-40B4-BE49-F238E27FC236}">
                <a16:creationId xmlns:a16="http://schemas.microsoft.com/office/drawing/2014/main" id="{DBE3EFBF-205A-C3F5-D30E-EDC4EA0589EE}"/>
              </a:ext>
            </a:extLst>
          </p:cNvPr>
          <p:cNvSpPr txBox="1"/>
          <p:nvPr/>
        </p:nvSpPr>
        <p:spPr>
          <a:xfrm>
            <a:off x="13918760" y="7973985"/>
            <a:ext cx="7138857" cy="1077218"/>
          </a:xfrm>
          <a:prstGeom prst="rect">
            <a:avLst/>
          </a:prstGeom>
          <a:noFill/>
        </p:spPr>
        <p:txBody>
          <a:bodyPr wrap="square" rtlCol="0">
            <a:spAutoFit/>
          </a:bodyPr>
          <a:lstStyle/>
          <a:p>
            <a:r>
              <a:rPr lang="en-CA" sz="1600" dirty="0"/>
              <a:t>{M-Th  SLOT 1  7:00 am to 8:30 am; M-Th  SLOT 2  9:00 am to 10:30 am};  M-Th  SLOT 3  11:00 am to 12:30 pm;  M-Th  SLOT 4  1:00 pm to 2:30 pm;  M-Th  SLOT 5  3:00 pm to 4:30 pm;  M-Th  SLOT 6   5 pm to 6:30 pm;  M-Th  SLOT 7  7:00 pm to 8:30 pm]</a:t>
            </a:r>
          </a:p>
        </p:txBody>
      </p:sp>
      <p:sp>
        <p:nvSpPr>
          <p:cNvPr id="29" name="TextBox 28">
            <a:extLst>
              <a:ext uri="{FF2B5EF4-FFF2-40B4-BE49-F238E27FC236}">
                <a16:creationId xmlns:a16="http://schemas.microsoft.com/office/drawing/2014/main" id="{333F5F4A-086A-B43D-A5C7-3EAE8C8549CC}"/>
              </a:ext>
            </a:extLst>
          </p:cNvPr>
          <p:cNvSpPr txBox="1"/>
          <p:nvPr/>
        </p:nvSpPr>
        <p:spPr>
          <a:xfrm>
            <a:off x="20431593" y="5148865"/>
            <a:ext cx="378502" cy="369332"/>
          </a:xfrm>
          <a:prstGeom prst="rect">
            <a:avLst/>
          </a:prstGeom>
          <a:noFill/>
        </p:spPr>
        <p:txBody>
          <a:bodyPr wrap="square">
            <a:spAutoFit/>
          </a:bodyPr>
          <a:lstStyle/>
          <a:p>
            <a:r>
              <a:rPr lang="en-CA" sz="1800" dirty="0"/>
              <a:t>v</a:t>
            </a:r>
            <a:endParaRPr lang="en-CA" dirty="0"/>
          </a:p>
        </p:txBody>
      </p:sp>
      <p:sp>
        <p:nvSpPr>
          <p:cNvPr id="32" name="TextBox 31">
            <a:extLst>
              <a:ext uri="{FF2B5EF4-FFF2-40B4-BE49-F238E27FC236}">
                <a16:creationId xmlns:a16="http://schemas.microsoft.com/office/drawing/2014/main" id="{2B8EB373-87C1-BA78-3918-E062D8F2C047}"/>
              </a:ext>
            </a:extLst>
          </p:cNvPr>
          <p:cNvSpPr txBox="1"/>
          <p:nvPr/>
        </p:nvSpPr>
        <p:spPr>
          <a:xfrm>
            <a:off x="20431593" y="7221648"/>
            <a:ext cx="378502" cy="369332"/>
          </a:xfrm>
          <a:prstGeom prst="rect">
            <a:avLst/>
          </a:prstGeom>
          <a:noFill/>
        </p:spPr>
        <p:txBody>
          <a:bodyPr wrap="square">
            <a:spAutoFit/>
          </a:bodyPr>
          <a:lstStyle/>
          <a:p>
            <a:r>
              <a:rPr lang="en-CA" sz="1800" dirty="0"/>
              <a:t>v</a:t>
            </a:r>
            <a:endParaRPr lang="en-CA" dirty="0"/>
          </a:p>
        </p:txBody>
      </p:sp>
      <p:sp>
        <p:nvSpPr>
          <p:cNvPr id="33" name="TextBox 32">
            <a:extLst>
              <a:ext uri="{FF2B5EF4-FFF2-40B4-BE49-F238E27FC236}">
                <a16:creationId xmlns:a16="http://schemas.microsoft.com/office/drawing/2014/main" id="{35A70D8D-2857-9A17-1C96-2B67782BDE64}"/>
              </a:ext>
            </a:extLst>
          </p:cNvPr>
          <p:cNvSpPr txBox="1"/>
          <p:nvPr/>
        </p:nvSpPr>
        <p:spPr>
          <a:xfrm>
            <a:off x="2948419" y="9170241"/>
            <a:ext cx="5521335" cy="584775"/>
          </a:xfrm>
          <a:prstGeom prst="rect">
            <a:avLst/>
          </a:prstGeom>
          <a:noFill/>
        </p:spPr>
        <p:txBody>
          <a:bodyPr wrap="square" rtlCol="0">
            <a:spAutoFit/>
          </a:bodyPr>
          <a:lstStyle/>
          <a:p>
            <a:r>
              <a:rPr lang="en-CA" sz="3200" b="1" dirty="0"/>
              <a:t>Consent and Policies</a:t>
            </a:r>
          </a:p>
        </p:txBody>
      </p:sp>
      <p:sp>
        <p:nvSpPr>
          <p:cNvPr id="34" name="TextBox 33">
            <a:extLst>
              <a:ext uri="{FF2B5EF4-FFF2-40B4-BE49-F238E27FC236}">
                <a16:creationId xmlns:a16="http://schemas.microsoft.com/office/drawing/2014/main" id="{BE219D36-64C1-C314-6BB2-533728217E2F}"/>
              </a:ext>
            </a:extLst>
          </p:cNvPr>
          <p:cNvSpPr txBox="1"/>
          <p:nvPr/>
        </p:nvSpPr>
        <p:spPr>
          <a:xfrm>
            <a:off x="3607672" y="10044968"/>
            <a:ext cx="8924102" cy="461665"/>
          </a:xfrm>
          <a:prstGeom prst="rect">
            <a:avLst/>
          </a:prstGeom>
          <a:noFill/>
        </p:spPr>
        <p:txBody>
          <a:bodyPr wrap="square" rtlCol="0">
            <a:spAutoFit/>
          </a:bodyPr>
          <a:lstStyle/>
          <a:p>
            <a:r>
              <a:rPr lang="en-CA" sz="2400" dirty="0"/>
              <a:t>I agree to the </a:t>
            </a:r>
            <a:r>
              <a:rPr lang="en-CA" sz="2400" dirty="0">
                <a:solidFill>
                  <a:schemeClr val="accent3"/>
                </a:solidFill>
              </a:rPr>
              <a:t>Terms of Service and Privacy Policy</a:t>
            </a:r>
            <a:r>
              <a:rPr lang="en-CA" sz="2400" dirty="0"/>
              <a:t>.</a:t>
            </a:r>
          </a:p>
        </p:txBody>
      </p:sp>
      <p:sp>
        <p:nvSpPr>
          <p:cNvPr id="36" name="Rectangle 35">
            <a:extLst>
              <a:ext uri="{FF2B5EF4-FFF2-40B4-BE49-F238E27FC236}">
                <a16:creationId xmlns:a16="http://schemas.microsoft.com/office/drawing/2014/main" id="{59551F5E-8DBC-C412-E7F3-42B7EBB93473}"/>
              </a:ext>
            </a:extLst>
          </p:cNvPr>
          <p:cNvSpPr/>
          <p:nvPr/>
        </p:nvSpPr>
        <p:spPr>
          <a:xfrm>
            <a:off x="2973131" y="10133351"/>
            <a:ext cx="334741" cy="29509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7" name="TextBox 36">
            <a:extLst>
              <a:ext uri="{FF2B5EF4-FFF2-40B4-BE49-F238E27FC236}">
                <a16:creationId xmlns:a16="http://schemas.microsoft.com/office/drawing/2014/main" id="{664A1FBA-B725-7FFF-7C87-FF171F86B204}"/>
              </a:ext>
            </a:extLst>
          </p:cNvPr>
          <p:cNvSpPr txBox="1"/>
          <p:nvPr/>
        </p:nvSpPr>
        <p:spPr>
          <a:xfrm>
            <a:off x="3592682" y="10779259"/>
            <a:ext cx="8924102" cy="830997"/>
          </a:xfrm>
          <a:prstGeom prst="rect">
            <a:avLst/>
          </a:prstGeom>
          <a:noFill/>
        </p:spPr>
        <p:txBody>
          <a:bodyPr wrap="square" rtlCol="0">
            <a:spAutoFit/>
          </a:bodyPr>
          <a:lstStyle/>
          <a:p>
            <a:r>
              <a:rPr lang="en-CA" sz="2400" dirty="0"/>
              <a:t>I consent to my child participating in online learning sessions through </a:t>
            </a:r>
            <a:r>
              <a:rPr lang="en-CA" sz="2400" dirty="0" err="1"/>
              <a:t>Acceleo</a:t>
            </a:r>
            <a:r>
              <a:rPr lang="en-CA" sz="2400" dirty="0"/>
              <a:t> Math Academy.</a:t>
            </a:r>
          </a:p>
        </p:txBody>
      </p:sp>
      <p:sp>
        <p:nvSpPr>
          <p:cNvPr id="38" name="Rectangle 37">
            <a:extLst>
              <a:ext uri="{FF2B5EF4-FFF2-40B4-BE49-F238E27FC236}">
                <a16:creationId xmlns:a16="http://schemas.microsoft.com/office/drawing/2014/main" id="{D36FE2DE-AD7E-9227-B628-E5C6F00EB2C1}"/>
              </a:ext>
            </a:extLst>
          </p:cNvPr>
          <p:cNvSpPr/>
          <p:nvPr/>
        </p:nvSpPr>
        <p:spPr>
          <a:xfrm>
            <a:off x="2958141" y="10867642"/>
            <a:ext cx="334741" cy="29509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9" name="TextBox 38">
            <a:extLst>
              <a:ext uri="{FF2B5EF4-FFF2-40B4-BE49-F238E27FC236}">
                <a16:creationId xmlns:a16="http://schemas.microsoft.com/office/drawing/2014/main" id="{1F8288A1-48B5-4F43-EE03-B634EF75F23B}"/>
              </a:ext>
            </a:extLst>
          </p:cNvPr>
          <p:cNvSpPr txBox="1"/>
          <p:nvPr/>
        </p:nvSpPr>
        <p:spPr>
          <a:xfrm>
            <a:off x="14093251" y="9950430"/>
            <a:ext cx="8924102" cy="830997"/>
          </a:xfrm>
          <a:prstGeom prst="rect">
            <a:avLst/>
          </a:prstGeom>
          <a:noFill/>
        </p:spPr>
        <p:txBody>
          <a:bodyPr wrap="square" rtlCol="0">
            <a:spAutoFit/>
          </a:bodyPr>
          <a:lstStyle/>
          <a:p>
            <a:r>
              <a:rPr lang="en-CA" sz="2400" dirty="0"/>
              <a:t>I authorize the use of anonymized student performance data for educational improvement.</a:t>
            </a:r>
          </a:p>
        </p:txBody>
      </p:sp>
      <p:sp>
        <p:nvSpPr>
          <p:cNvPr id="40" name="Rectangle 39">
            <a:extLst>
              <a:ext uri="{FF2B5EF4-FFF2-40B4-BE49-F238E27FC236}">
                <a16:creationId xmlns:a16="http://schemas.microsoft.com/office/drawing/2014/main" id="{8F442A51-2230-546B-5085-602287367ABE}"/>
              </a:ext>
            </a:extLst>
          </p:cNvPr>
          <p:cNvSpPr/>
          <p:nvPr/>
        </p:nvSpPr>
        <p:spPr>
          <a:xfrm>
            <a:off x="13458710" y="10038813"/>
            <a:ext cx="334741" cy="29509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 name="TextBox 2">
            <a:extLst>
              <a:ext uri="{FF2B5EF4-FFF2-40B4-BE49-F238E27FC236}">
                <a16:creationId xmlns:a16="http://schemas.microsoft.com/office/drawing/2014/main" id="{E89B08CC-CC35-9374-6453-5007C0FD1A25}"/>
              </a:ext>
            </a:extLst>
          </p:cNvPr>
          <p:cNvSpPr txBox="1"/>
          <p:nvPr/>
        </p:nvSpPr>
        <p:spPr>
          <a:xfrm>
            <a:off x="19337311" y="13030353"/>
            <a:ext cx="3927423" cy="369332"/>
          </a:xfrm>
          <a:prstGeom prst="rect">
            <a:avLst/>
          </a:prstGeom>
          <a:noFill/>
        </p:spPr>
        <p:txBody>
          <a:bodyPr wrap="square" rtlCol="0">
            <a:spAutoFit/>
          </a:bodyPr>
          <a:lstStyle/>
          <a:p>
            <a:pPr algn="r"/>
            <a:r>
              <a:rPr lang="en-CA" dirty="0"/>
              <a:t>Page 25</a:t>
            </a:r>
          </a:p>
        </p:txBody>
      </p:sp>
    </p:spTree>
    <p:extLst>
      <p:ext uri="{BB962C8B-B14F-4D97-AF65-F5344CB8AC3E}">
        <p14:creationId xmlns:p14="http://schemas.microsoft.com/office/powerpoint/2010/main" val="19752556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27904A-AA65-5791-23FB-E2EFD497C42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02652A9-EBD9-4ECE-D851-3D73D3F331A9}"/>
              </a:ext>
            </a:extLst>
          </p:cNvPr>
          <p:cNvSpPr txBox="1"/>
          <p:nvPr/>
        </p:nvSpPr>
        <p:spPr>
          <a:xfrm>
            <a:off x="316470" y="241503"/>
            <a:ext cx="2298700" cy="369332"/>
          </a:xfrm>
          <a:prstGeom prst="rect">
            <a:avLst/>
          </a:prstGeom>
          <a:noFill/>
        </p:spPr>
        <p:txBody>
          <a:bodyPr wrap="square" rtlCol="0">
            <a:spAutoFit/>
          </a:bodyPr>
          <a:lstStyle/>
          <a:p>
            <a:r>
              <a:rPr lang="en-CA" b="1" dirty="0">
                <a:solidFill>
                  <a:schemeClr val="bg2">
                    <a:lumMod val="90000"/>
                  </a:schemeClr>
                </a:solidFill>
              </a:rPr>
              <a:t>[Register a Student]</a:t>
            </a:r>
          </a:p>
        </p:txBody>
      </p:sp>
      <p:sp>
        <p:nvSpPr>
          <p:cNvPr id="47" name="Rectangle 46">
            <a:extLst>
              <a:ext uri="{FF2B5EF4-FFF2-40B4-BE49-F238E27FC236}">
                <a16:creationId xmlns:a16="http://schemas.microsoft.com/office/drawing/2014/main" id="{35AFD2B8-FA46-A969-42D5-EEB752079323}"/>
              </a:ext>
            </a:extLst>
          </p:cNvPr>
          <p:cNvSpPr/>
          <p:nvPr/>
        </p:nvSpPr>
        <p:spPr>
          <a:xfrm>
            <a:off x="2424555" y="1265586"/>
            <a:ext cx="19265900" cy="10516683"/>
          </a:xfrm>
          <a:prstGeom prst="rect">
            <a:avLst/>
          </a:prstGeom>
          <a:no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 name="Rectangle: Rounded Corners 2">
            <a:extLst>
              <a:ext uri="{FF2B5EF4-FFF2-40B4-BE49-F238E27FC236}">
                <a16:creationId xmlns:a16="http://schemas.microsoft.com/office/drawing/2014/main" id="{AC1928E3-EDCC-BD87-C5FB-F3817E0CC0D7}"/>
              </a:ext>
            </a:extLst>
          </p:cNvPr>
          <p:cNvSpPr/>
          <p:nvPr/>
        </p:nvSpPr>
        <p:spPr>
          <a:xfrm>
            <a:off x="7525062" y="2198343"/>
            <a:ext cx="7150307" cy="919611"/>
          </a:xfrm>
          <a:prstGeom prst="roundRect">
            <a:avLst/>
          </a:prstGeom>
          <a:solidFill>
            <a:schemeClr val="tx2">
              <a:lumMod val="75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CA" sz="2800" b="1" dirty="0">
                <a:solidFill>
                  <a:schemeClr val="bg1"/>
                </a:solidFill>
              </a:rPr>
              <a:t>Register Student</a:t>
            </a:r>
          </a:p>
        </p:txBody>
      </p:sp>
      <p:sp>
        <p:nvSpPr>
          <p:cNvPr id="14" name="TextBox 13">
            <a:extLst>
              <a:ext uri="{FF2B5EF4-FFF2-40B4-BE49-F238E27FC236}">
                <a16:creationId xmlns:a16="http://schemas.microsoft.com/office/drawing/2014/main" id="{DD5BEE9B-32A5-5EFF-43F1-77D3F36DD700}"/>
              </a:ext>
            </a:extLst>
          </p:cNvPr>
          <p:cNvSpPr txBox="1"/>
          <p:nvPr/>
        </p:nvSpPr>
        <p:spPr>
          <a:xfrm>
            <a:off x="3867463" y="3559857"/>
            <a:ext cx="15739672" cy="584775"/>
          </a:xfrm>
          <a:prstGeom prst="rect">
            <a:avLst/>
          </a:prstGeom>
          <a:noFill/>
        </p:spPr>
        <p:txBody>
          <a:bodyPr wrap="square" rtlCol="0">
            <a:spAutoFit/>
          </a:bodyPr>
          <a:lstStyle/>
          <a:p>
            <a:r>
              <a:rPr lang="en-CA" sz="3200" dirty="0"/>
              <a:t>You will receive a confirmation email with your registration details and next steps.</a:t>
            </a:r>
          </a:p>
        </p:txBody>
      </p:sp>
      <p:sp>
        <p:nvSpPr>
          <p:cNvPr id="15" name="TextBox 14">
            <a:extLst>
              <a:ext uri="{FF2B5EF4-FFF2-40B4-BE49-F238E27FC236}">
                <a16:creationId xmlns:a16="http://schemas.microsoft.com/office/drawing/2014/main" id="{BF078D8C-5BFF-F6BB-A094-C2317842CDF0}"/>
              </a:ext>
            </a:extLst>
          </p:cNvPr>
          <p:cNvSpPr txBox="1"/>
          <p:nvPr/>
        </p:nvSpPr>
        <p:spPr>
          <a:xfrm>
            <a:off x="3405266" y="9168677"/>
            <a:ext cx="15739672" cy="1323439"/>
          </a:xfrm>
          <a:prstGeom prst="rect">
            <a:avLst/>
          </a:prstGeom>
          <a:noFill/>
        </p:spPr>
        <p:txBody>
          <a:bodyPr wrap="square" rtlCol="0">
            <a:spAutoFit/>
          </a:bodyPr>
          <a:lstStyle/>
          <a:p>
            <a:r>
              <a:rPr lang="en-CA" sz="2000" dirty="0"/>
              <a:t>Other design feature:</a:t>
            </a:r>
          </a:p>
          <a:p>
            <a:pPr marL="457200" indent="-457200">
              <a:buFont typeface="Wingdings" panose="05000000000000000000" pitchFamily="2" charset="2"/>
              <a:buChar char="§"/>
            </a:pPr>
            <a:r>
              <a:rPr lang="en-CA" sz="2000" b="1" dirty="0"/>
              <a:t>Progress bar</a:t>
            </a:r>
            <a:r>
              <a:rPr lang="en-CA" sz="2000" dirty="0"/>
              <a:t> (if the form spans multiple steps).</a:t>
            </a:r>
          </a:p>
          <a:p>
            <a:pPr marL="457200" indent="-457200">
              <a:buFont typeface="Wingdings" panose="05000000000000000000" pitchFamily="2" charset="2"/>
              <a:buChar char="§"/>
            </a:pPr>
            <a:r>
              <a:rPr lang="en-CA" sz="2000" b="1" dirty="0"/>
              <a:t>Confirmation modal or success page</a:t>
            </a:r>
            <a:r>
              <a:rPr lang="en-CA" sz="2000" dirty="0"/>
              <a:t> with a summary and “Add Another Student” option.</a:t>
            </a:r>
          </a:p>
          <a:p>
            <a:endParaRPr lang="en-CA" sz="2000" dirty="0"/>
          </a:p>
        </p:txBody>
      </p:sp>
      <p:sp>
        <p:nvSpPr>
          <p:cNvPr id="4" name="TextBox 3">
            <a:extLst>
              <a:ext uri="{FF2B5EF4-FFF2-40B4-BE49-F238E27FC236}">
                <a16:creationId xmlns:a16="http://schemas.microsoft.com/office/drawing/2014/main" id="{0A825C39-285A-6874-E35B-01A5F4ED3F22}"/>
              </a:ext>
            </a:extLst>
          </p:cNvPr>
          <p:cNvSpPr txBox="1"/>
          <p:nvPr/>
        </p:nvSpPr>
        <p:spPr>
          <a:xfrm>
            <a:off x="19337311" y="13030353"/>
            <a:ext cx="3927423" cy="369332"/>
          </a:xfrm>
          <a:prstGeom prst="rect">
            <a:avLst/>
          </a:prstGeom>
          <a:noFill/>
        </p:spPr>
        <p:txBody>
          <a:bodyPr wrap="square" rtlCol="0">
            <a:spAutoFit/>
          </a:bodyPr>
          <a:lstStyle/>
          <a:p>
            <a:pPr algn="r"/>
            <a:r>
              <a:rPr lang="en-CA" dirty="0"/>
              <a:t>Page 26</a:t>
            </a:r>
          </a:p>
        </p:txBody>
      </p:sp>
    </p:spTree>
    <p:extLst>
      <p:ext uri="{BB962C8B-B14F-4D97-AF65-F5344CB8AC3E}">
        <p14:creationId xmlns:p14="http://schemas.microsoft.com/office/powerpoint/2010/main" val="33429735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AD9FFB-3565-9F8B-E640-2B0F08B4E168}"/>
            </a:ext>
          </a:extLst>
        </p:cNvPr>
        <p:cNvGrpSpPr/>
        <p:nvPr/>
      </p:nvGrpSpPr>
      <p:grpSpPr>
        <a:xfrm>
          <a:off x="0" y="0"/>
          <a:ext cx="0" cy="0"/>
          <a:chOff x="0" y="0"/>
          <a:chExt cx="0" cy="0"/>
        </a:xfrm>
      </p:grpSpPr>
      <p:sp>
        <p:nvSpPr>
          <p:cNvPr id="26" name="TextBox 25">
            <a:extLst>
              <a:ext uri="{FF2B5EF4-FFF2-40B4-BE49-F238E27FC236}">
                <a16:creationId xmlns:a16="http://schemas.microsoft.com/office/drawing/2014/main" id="{20AA416A-BEF7-055B-5AD6-CF474D9713CD}"/>
              </a:ext>
            </a:extLst>
          </p:cNvPr>
          <p:cNvSpPr txBox="1"/>
          <p:nvPr/>
        </p:nvSpPr>
        <p:spPr>
          <a:xfrm>
            <a:off x="7626142" y="1969179"/>
            <a:ext cx="7079209" cy="769441"/>
          </a:xfrm>
          <a:prstGeom prst="rect">
            <a:avLst/>
          </a:prstGeom>
          <a:noFill/>
        </p:spPr>
        <p:txBody>
          <a:bodyPr wrap="square" rtlCol="0">
            <a:spAutoFit/>
          </a:bodyPr>
          <a:lstStyle/>
          <a:p>
            <a:pPr algn="ctr"/>
            <a:r>
              <a:rPr lang="en-CA" sz="4400" b="1" dirty="0"/>
              <a:t>Free Consultation</a:t>
            </a:r>
          </a:p>
        </p:txBody>
      </p:sp>
      <p:sp>
        <p:nvSpPr>
          <p:cNvPr id="2" name="TextBox 1">
            <a:extLst>
              <a:ext uri="{FF2B5EF4-FFF2-40B4-BE49-F238E27FC236}">
                <a16:creationId xmlns:a16="http://schemas.microsoft.com/office/drawing/2014/main" id="{8024C75B-3B7C-3C60-CFCE-5A3241E863DF}"/>
              </a:ext>
            </a:extLst>
          </p:cNvPr>
          <p:cNvSpPr txBox="1"/>
          <p:nvPr/>
        </p:nvSpPr>
        <p:spPr>
          <a:xfrm>
            <a:off x="254687" y="293418"/>
            <a:ext cx="2298700" cy="369332"/>
          </a:xfrm>
          <a:prstGeom prst="rect">
            <a:avLst/>
          </a:prstGeom>
          <a:noFill/>
        </p:spPr>
        <p:txBody>
          <a:bodyPr wrap="square" rtlCol="0">
            <a:spAutoFit/>
          </a:bodyPr>
          <a:lstStyle/>
          <a:p>
            <a:r>
              <a:rPr lang="en-CA" b="1" dirty="0">
                <a:solidFill>
                  <a:schemeClr val="bg2">
                    <a:lumMod val="90000"/>
                  </a:schemeClr>
                </a:solidFill>
              </a:rPr>
              <a:t>[Free Consultation]</a:t>
            </a:r>
          </a:p>
        </p:txBody>
      </p:sp>
      <p:sp>
        <p:nvSpPr>
          <p:cNvPr id="3" name="Rectangle 2">
            <a:extLst>
              <a:ext uri="{FF2B5EF4-FFF2-40B4-BE49-F238E27FC236}">
                <a16:creationId xmlns:a16="http://schemas.microsoft.com/office/drawing/2014/main" id="{066E64B6-F331-E0E4-3FC1-6CD196432CD3}"/>
              </a:ext>
            </a:extLst>
          </p:cNvPr>
          <p:cNvSpPr/>
          <p:nvPr/>
        </p:nvSpPr>
        <p:spPr>
          <a:xfrm>
            <a:off x="2424555" y="1039920"/>
            <a:ext cx="19265900" cy="849324"/>
          </a:xfrm>
          <a:prstGeom prst="rect">
            <a:avLst/>
          </a:prstGeom>
          <a:solidFill>
            <a:schemeClr val="tx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TextBox 6">
            <a:extLst>
              <a:ext uri="{FF2B5EF4-FFF2-40B4-BE49-F238E27FC236}">
                <a16:creationId xmlns:a16="http://schemas.microsoft.com/office/drawing/2014/main" id="{DE1DA47F-6F69-6F57-C8ED-BF946481EE0D}"/>
              </a:ext>
            </a:extLst>
          </p:cNvPr>
          <p:cNvSpPr txBox="1"/>
          <p:nvPr/>
        </p:nvSpPr>
        <p:spPr>
          <a:xfrm>
            <a:off x="3008068" y="3893048"/>
            <a:ext cx="5521335" cy="584775"/>
          </a:xfrm>
          <a:prstGeom prst="rect">
            <a:avLst/>
          </a:prstGeom>
          <a:noFill/>
        </p:spPr>
        <p:txBody>
          <a:bodyPr wrap="square" rtlCol="0">
            <a:spAutoFit/>
          </a:bodyPr>
          <a:lstStyle/>
          <a:p>
            <a:r>
              <a:rPr lang="en-CA" sz="3200" b="1" dirty="0"/>
              <a:t>Parent/Guardian Information</a:t>
            </a:r>
          </a:p>
        </p:txBody>
      </p:sp>
      <p:sp>
        <p:nvSpPr>
          <p:cNvPr id="8" name="TextBox 7">
            <a:extLst>
              <a:ext uri="{FF2B5EF4-FFF2-40B4-BE49-F238E27FC236}">
                <a16:creationId xmlns:a16="http://schemas.microsoft.com/office/drawing/2014/main" id="{53888F18-3651-EAEF-06D1-5BEBBB8F40A6}"/>
              </a:ext>
            </a:extLst>
          </p:cNvPr>
          <p:cNvSpPr txBox="1"/>
          <p:nvPr/>
        </p:nvSpPr>
        <p:spPr>
          <a:xfrm>
            <a:off x="3008067" y="4623743"/>
            <a:ext cx="5521335" cy="461665"/>
          </a:xfrm>
          <a:prstGeom prst="rect">
            <a:avLst/>
          </a:prstGeom>
          <a:noFill/>
        </p:spPr>
        <p:txBody>
          <a:bodyPr wrap="square" rtlCol="0">
            <a:spAutoFit/>
          </a:bodyPr>
          <a:lstStyle/>
          <a:p>
            <a:r>
              <a:rPr lang="en-CA" sz="2400" dirty="0"/>
              <a:t>Full Name (Parent/Guardian)</a:t>
            </a:r>
          </a:p>
        </p:txBody>
      </p:sp>
      <p:sp>
        <p:nvSpPr>
          <p:cNvPr id="9" name="TextBox 8">
            <a:extLst>
              <a:ext uri="{FF2B5EF4-FFF2-40B4-BE49-F238E27FC236}">
                <a16:creationId xmlns:a16="http://schemas.microsoft.com/office/drawing/2014/main" id="{3F78CC31-73F0-6E3F-699C-2B992AEAC25A}"/>
              </a:ext>
            </a:extLst>
          </p:cNvPr>
          <p:cNvSpPr txBox="1"/>
          <p:nvPr/>
        </p:nvSpPr>
        <p:spPr>
          <a:xfrm>
            <a:off x="3102963" y="5214666"/>
            <a:ext cx="7079209" cy="769441"/>
          </a:xfrm>
          <a:prstGeom prst="rect">
            <a:avLst/>
          </a:prstGeom>
          <a:noFill/>
          <a:ln w="6350">
            <a:solidFill>
              <a:schemeClr val="bg2"/>
            </a:solidFill>
          </a:ln>
        </p:spPr>
        <p:txBody>
          <a:bodyPr wrap="square" rtlCol="0">
            <a:spAutoFit/>
          </a:bodyPr>
          <a:lstStyle/>
          <a:p>
            <a:endParaRPr lang="en-CA" dirty="0"/>
          </a:p>
        </p:txBody>
      </p:sp>
      <p:sp>
        <p:nvSpPr>
          <p:cNvPr id="10" name="TextBox 9">
            <a:extLst>
              <a:ext uri="{FF2B5EF4-FFF2-40B4-BE49-F238E27FC236}">
                <a16:creationId xmlns:a16="http://schemas.microsoft.com/office/drawing/2014/main" id="{2030A07E-381B-D964-B46E-91E0FBF22D85}"/>
              </a:ext>
            </a:extLst>
          </p:cNvPr>
          <p:cNvSpPr txBox="1"/>
          <p:nvPr/>
        </p:nvSpPr>
        <p:spPr>
          <a:xfrm>
            <a:off x="13998355" y="4623743"/>
            <a:ext cx="5521335" cy="461665"/>
          </a:xfrm>
          <a:prstGeom prst="rect">
            <a:avLst/>
          </a:prstGeom>
          <a:noFill/>
        </p:spPr>
        <p:txBody>
          <a:bodyPr wrap="square" rtlCol="0">
            <a:spAutoFit/>
          </a:bodyPr>
          <a:lstStyle/>
          <a:p>
            <a:r>
              <a:rPr lang="en-CA" sz="2400" dirty="0"/>
              <a:t>Email Address</a:t>
            </a:r>
          </a:p>
        </p:txBody>
      </p:sp>
      <p:sp>
        <p:nvSpPr>
          <p:cNvPr id="11" name="TextBox 10">
            <a:extLst>
              <a:ext uri="{FF2B5EF4-FFF2-40B4-BE49-F238E27FC236}">
                <a16:creationId xmlns:a16="http://schemas.microsoft.com/office/drawing/2014/main" id="{2B97DC0D-1CF5-FF51-715D-4B7BF792205F}"/>
              </a:ext>
            </a:extLst>
          </p:cNvPr>
          <p:cNvSpPr txBox="1"/>
          <p:nvPr/>
        </p:nvSpPr>
        <p:spPr>
          <a:xfrm>
            <a:off x="14093251" y="5214666"/>
            <a:ext cx="7079209" cy="769441"/>
          </a:xfrm>
          <a:prstGeom prst="rect">
            <a:avLst/>
          </a:prstGeom>
          <a:noFill/>
          <a:ln w="6350">
            <a:solidFill>
              <a:schemeClr val="bg2"/>
            </a:solidFill>
          </a:ln>
        </p:spPr>
        <p:txBody>
          <a:bodyPr wrap="square" rtlCol="0">
            <a:spAutoFit/>
          </a:bodyPr>
          <a:lstStyle/>
          <a:p>
            <a:endParaRPr lang="en-CA" dirty="0"/>
          </a:p>
        </p:txBody>
      </p:sp>
      <p:sp>
        <p:nvSpPr>
          <p:cNvPr id="14" name="TextBox 13">
            <a:extLst>
              <a:ext uri="{FF2B5EF4-FFF2-40B4-BE49-F238E27FC236}">
                <a16:creationId xmlns:a16="http://schemas.microsoft.com/office/drawing/2014/main" id="{676BD12B-4F9C-3092-037A-16B2E5206172}"/>
              </a:ext>
            </a:extLst>
          </p:cNvPr>
          <p:cNvSpPr txBox="1"/>
          <p:nvPr/>
        </p:nvSpPr>
        <p:spPr>
          <a:xfrm>
            <a:off x="2913172" y="8499374"/>
            <a:ext cx="5521335" cy="461665"/>
          </a:xfrm>
          <a:prstGeom prst="rect">
            <a:avLst/>
          </a:prstGeom>
          <a:noFill/>
        </p:spPr>
        <p:txBody>
          <a:bodyPr wrap="square" rtlCol="0">
            <a:spAutoFit/>
          </a:bodyPr>
          <a:lstStyle/>
          <a:p>
            <a:r>
              <a:rPr lang="en-CA" sz="2400" dirty="0"/>
              <a:t>Preferred Language of Communications</a:t>
            </a:r>
          </a:p>
        </p:txBody>
      </p:sp>
      <p:sp>
        <p:nvSpPr>
          <p:cNvPr id="15" name="TextBox 14">
            <a:extLst>
              <a:ext uri="{FF2B5EF4-FFF2-40B4-BE49-F238E27FC236}">
                <a16:creationId xmlns:a16="http://schemas.microsoft.com/office/drawing/2014/main" id="{4CC0CF64-FEAD-4725-991B-AA88E4B4A8CE}"/>
              </a:ext>
            </a:extLst>
          </p:cNvPr>
          <p:cNvSpPr txBox="1"/>
          <p:nvPr/>
        </p:nvSpPr>
        <p:spPr>
          <a:xfrm>
            <a:off x="3008068" y="9090296"/>
            <a:ext cx="7079209" cy="769441"/>
          </a:xfrm>
          <a:prstGeom prst="rect">
            <a:avLst/>
          </a:prstGeom>
          <a:noFill/>
          <a:ln w="6350">
            <a:solidFill>
              <a:schemeClr val="bg2"/>
            </a:solidFill>
          </a:ln>
        </p:spPr>
        <p:txBody>
          <a:bodyPr wrap="square" rtlCol="0" anchor="ctr" anchorCtr="0">
            <a:noAutofit/>
          </a:bodyPr>
          <a:lstStyle/>
          <a:p>
            <a:r>
              <a:rPr lang="en-CA" sz="2400" dirty="0"/>
              <a:t>English                                                                      v</a:t>
            </a:r>
          </a:p>
        </p:txBody>
      </p:sp>
      <p:sp>
        <p:nvSpPr>
          <p:cNvPr id="18" name="TextBox 17">
            <a:extLst>
              <a:ext uri="{FF2B5EF4-FFF2-40B4-BE49-F238E27FC236}">
                <a16:creationId xmlns:a16="http://schemas.microsoft.com/office/drawing/2014/main" id="{9D8DC87A-C98F-DB7A-0167-A195C1869B21}"/>
              </a:ext>
            </a:extLst>
          </p:cNvPr>
          <p:cNvSpPr txBox="1"/>
          <p:nvPr/>
        </p:nvSpPr>
        <p:spPr>
          <a:xfrm>
            <a:off x="13903459" y="6516464"/>
            <a:ext cx="5521335" cy="461665"/>
          </a:xfrm>
          <a:prstGeom prst="rect">
            <a:avLst/>
          </a:prstGeom>
          <a:noFill/>
        </p:spPr>
        <p:txBody>
          <a:bodyPr wrap="square" rtlCol="0">
            <a:spAutoFit/>
          </a:bodyPr>
          <a:lstStyle/>
          <a:p>
            <a:r>
              <a:rPr lang="en-CA" sz="2400" dirty="0"/>
              <a:t>Best Time to Contact You</a:t>
            </a:r>
          </a:p>
        </p:txBody>
      </p:sp>
      <p:sp>
        <p:nvSpPr>
          <p:cNvPr id="19" name="TextBox 18">
            <a:extLst>
              <a:ext uri="{FF2B5EF4-FFF2-40B4-BE49-F238E27FC236}">
                <a16:creationId xmlns:a16="http://schemas.microsoft.com/office/drawing/2014/main" id="{45C9B82B-57D9-393C-3A74-55EB570CCC30}"/>
              </a:ext>
            </a:extLst>
          </p:cNvPr>
          <p:cNvSpPr txBox="1"/>
          <p:nvPr/>
        </p:nvSpPr>
        <p:spPr>
          <a:xfrm>
            <a:off x="13998355" y="7107387"/>
            <a:ext cx="7079209" cy="769440"/>
          </a:xfrm>
          <a:prstGeom prst="rect">
            <a:avLst/>
          </a:prstGeom>
          <a:noFill/>
          <a:ln w="6350">
            <a:solidFill>
              <a:schemeClr val="bg2"/>
            </a:solidFill>
          </a:ln>
        </p:spPr>
        <p:txBody>
          <a:bodyPr wrap="square" rtlCol="0" anchor="ctr" anchorCtr="0">
            <a:noAutofit/>
          </a:bodyPr>
          <a:lstStyle/>
          <a:p>
            <a:r>
              <a:rPr lang="en-CA" sz="2400" dirty="0"/>
              <a:t>Morning (8 AM - - 12 PM)</a:t>
            </a:r>
          </a:p>
        </p:txBody>
      </p:sp>
      <p:sp>
        <p:nvSpPr>
          <p:cNvPr id="25" name="TextBox 24">
            <a:extLst>
              <a:ext uri="{FF2B5EF4-FFF2-40B4-BE49-F238E27FC236}">
                <a16:creationId xmlns:a16="http://schemas.microsoft.com/office/drawing/2014/main" id="{420993EE-DB95-E44A-1532-8BE2A1BD80E2}"/>
              </a:ext>
            </a:extLst>
          </p:cNvPr>
          <p:cNvSpPr txBox="1"/>
          <p:nvPr/>
        </p:nvSpPr>
        <p:spPr>
          <a:xfrm>
            <a:off x="2913171" y="9987697"/>
            <a:ext cx="5521335" cy="338554"/>
          </a:xfrm>
          <a:prstGeom prst="rect">
            <a:avLst/>
          </a:prstGeom>
          <a:noFill/>
        </p:spPr>
        <p:txBody>
          <a:bodyPr wrap="square" rtlCol="0">
            <a:spAutoFit/>
          </a:bodyPr>
          <a:lstStyle/>
          <a:p>
            <a:r>
              <a:rPr lang="en-CA" sz="1600" dirty="0"/>
              <a:t>{English, Spanish}</a:t>
            </a:r>
          </a:p>
        </p:txBody>
      </p:sp>
      <p:sp>
        <p:nvSpPr>
          <p:cNvPr id="28" name="TextBox 27">
            <a:extLst>
              <a:ext uri="{FF2B5EF4-FFF2-40B4-BE49-F238E27FC236}">
                <a16:creationId xmlns:a16="http://schemas.microsoft.com/office/drawing/2014/main" id="{B544856D-B6DC-3AA8-C498-65DCBD271DF8}"/>
              </a:ext>
            </a:extLst>
          </p:cNvPr>
          <p:cNvSpPr txBox="1"/>
          <p:nvPr/>
        </p:nvSpPr>
        <p:spPr>
          <a:xfrm>
            <a:off x="13903459" y="8004787"/>
            <a:ext cx="7269001" cy="338554"/>
          </a:xfrm>
          <a:prstGeom prst="rect">
            <a:avLst/>
          </a:prstGeom>
          <a:noFill/>
        </p:spPr>
        <p:txBody>
          <a:bodyPr wrap="square" rtlCol="0">
            <a:spAutoFit/>
          </a:bodyPr>
          <a:lstStyle/>
          <a:p>
            <a:r>
              <a:rPr lang="en-CA" sz="1600" dirty="0"/>
              <a:t>{Morning (8 AM – 12 PM), Afternoon (12 PM – 4 PM), Evening (4 PM – 8 PM)]</a:t>
            </a:r>
          </a:p>
        </p:txBody>
      </p:sp>
      <p:sp>
        <p:nvSpPr>
          <p:cNvPr id="30" name="TextBox 29">
            <a:extLst>
              <a:ext uri="{FF2B5EF4-FFF2-40B4-BE49-F238E27FC236}">
                <a16:creationId xmlns:a16="http://schemas.microsoft.com/office/drawing/2014/main" id="{8894423A-5FB5-006D-E041-6B94E891EF47}"/>
              </a:ext>
            </a:extLst>
          </p:cNvPr>
          <p:cNvSpPr txBox="1"/>
          <p:nvPr/>
        </p:nvSpPr>
        <p:spPr>
          <a:xfrm>
            <a:off x="20562757" y="7307440"/>
            <a:ext cx="378502" cy="369332"/>
          </a:xfrm>
          <a:prstGeom prst="rect">
            <a:avLst/>
          </a:prstGeom>
          <a:noFill/>
        </p:spPr>
        <p:txBody>
          <a:bodyPr wrap="square">
            <a:spAutoFit/>
          </a:bodyPr>
          <a:lstStyle/>
          <a:p>
            <a:r>
              <a:rPr lang="en-CA" sz="1800" dirty="0"/>
              <a:t>v</a:t>
            </a:r>
            <a:endParaRPr lang="en-CA" dirty="0"/>
          </a:p>
        </p:txBody>
      </p:sp>
      <p:sp>
        <p:nvSpPr>
          <p:cNvPr id="31" name="TextBox 30">
            <a:extLst>
              <a:ext uri="{FF2B5EF4-FFF2-40B4-BE49-F238E27FC236}">
                <a16:creationId xmlns:a16="http://schemas.microsoft.com/office/drawing/2014/main" id="{106651D4-03A2-7141-20DE-20CC1542E369}"/>
              </a:ext>
            </a:extLst>
          </p:cNvPr>
          <p:cNvSpPr txBox="1"/>
          <p:nvPr/>
        </p:nvSpPr>
        <p:spPr>
          <a:xfrm>
            <a:off x="2913171" y="6516463"/>
            <a:ext cx="5521335" cy="461665"/>
          </a:xfrm>
          <a:prstGeom prst="rect">
            <a:avLst/>
          </a:prstGeom>
          <a:noFill/>
        </p:spPr>
        <p:txBody>
          <a:bodyPr wrap="square" rtlCol="0">
            <a:spAutoFit/>
          </a:bodyPr>
          <a:lstStyle/>
          <a:p>
            <a:r>
              <a:rPr lang="en-CA" sz="2400" dirty="0"/>
              <a:t>Phone Number</a:t>
            </a:r>
          </a:p>
        </p:txBody>
      </p:sp>
      <p:sp>
        <p:nvSpPr>
          <p:cNvPr id="35" name="TextBox 34">
            <a:extLst>
              <a:ext uri="{FF2B5EF4-FFF2-40B4-BE49-F238E27FC236}">
                <a16:creationId xmlns:a16="http://schemas.microsoft.com/office/drawing/2014/main" id="{B44C1F98-A87C-22B0-31D5-8BA5B4286CA6}"/>
              </a:ext>
            </a:extLst>
          </p:cNvPr>
          <p:cNvSpPr txBox="1"/>
          <p:nvPr/>
        </p:nvSpPr>
        <p:spPr>
          <a:xfrm>
            <a:off x="3008067" y="7107386"/>
            <a:ext cx="7079209" cy="769441"/>
          </a:xfrm>
          <a:prstGeom prst="rect">
            <a:avLst/>
          </a:prstGeom>
          <a:noFill/>
          <a:ln w="6350">
            <a:solidFill>
              <a:schemeClr val="bg2"/>
            </a:solidFill>
          </a:ln>
        </p:spPr>
        <p:txBody>
          <a:bodyPr wrap="square" rtlCol="0">
            <a:spAutoFit/>
          </a:bodyPr>
          <a:lstStyle/>
          <a:p>
            <a:endParaRPr lang="en-CA" dirty="0"/>
          </a:p>
        </p:txBody>
      </p:sp>
      <p:sp>
        <p:nvSpPr>
          <p:cNvPr id="43" name="TextBox 42">
            <a:extLst>
              <a:ext uri="{FF2B5EF4-FFF2-40B4-BE49-F238E27FC236}">
                <a16:creationId xmlns:a16="http://schemas.microsoft.com/office/drawing/2014/main" id="{28FCE9F5-306C-D707-EFA9-A76699B6692A}"/>
              </a:ext>
            </a:extLst>
          </p:cNvPr>
          <p:cNvSpPr txBox="1"/>
          <p:nvPr/>
        </p:nvSpPr>
        <p:spPr>
          <a:xfrm>
            <a:off x="13903459" y="8737658"/>
            <a:ext cx="5521335" cy="461665"/>
          </a:xfrm>
          <a:prstGeom prst="rect">
            <a:avLst/>
          </a:prstGeom>
          <a:noFill/>
        </p:spPr>
        <p:txBody>
          <a:bodyPr wrap="square" rtlCol="0">
            <a:spAutoFit/>
          </a:bodyPr>
          <a:lstStyle/>
          <a:p>
            <a:r>
              <a:rPr lang="en-CA" sz="2400" dirty="0"/>
              <a:t>Child’s Current Grade</a:t>
            </a:r>
          </a:p>
        </p:txBody>
      </p:sp>
      <p:sp>
        <p:nvSpPr>
          <p:cNvPr id="44" name="TextBox 43">
            <a:extLst>
              <a:ext uri="{FF2B5EF4-FFF2-40B4-BE49-F238E27FC236}">
                <a16:creationId xmlns:a16="http://schemas.microsoft.com/office/drawing/2014/main" id="{EB1ED902-A71D-8D1B-6698-08F978A9B620}"/>
              </a:ext>
            </a:extLst>
          </p:cNvPr>
          <p:cNvSpPr txBox="1"/>
          <p:nvPr/>
        </p:nvSpPr>
        <p:spPr>
          <a:xfrm>
            <a:off x="13998355" y="9328580"/>
            <a:ext cx="7079209" cy="769441"/>
          </a:xfrm>
          <a:prstGeom prst="rect">
            <a:avLst/>
          </a:prstGeom>
          <a:noFill/>
          <a:ln w="6350">
            <a:solidFill>
              <a:schemeClr val="bg2"/>
            </a:solidFill>
          </a:ln>
        </p:spPr>
        <p:txBody>
          <a:bodyPr wrap="square" rtlCol="0" anchor="ctr" anchorCtr="0">
            <a:noAutofit/>
          </a:bodyPr>
          <a:lstStyle/>
          <a:p>
            <a:r>
              <a:rPr lang="en-CA" sz="2400" dirty="0"/>
              <a:t>Grade 6                                               v</a:t>
            </a:r>
          </a:p>
        </p:txBody>
      </p:sp>
      <p:sp>
        <p:nvSpPr>
          <p:cNvPr id="47" name="Rectangle 46">
            <a:extLst>
              <a:ext uri="{FF2B5EF4-FFF2-40B4-BE49-F238E27FC236}">
                <a16:creationId xmlns:a16="http://schemas.microsoft.com/office/drawing/2014/main" id="{4A4EF5F6-4C67-3A4C-32EF-7A6EE51E3AE8}"/>
              </a:ext>
            </a:extLst>
          </p:cNvPr>
          <p:cNvSpPr/>
          <p:nvPr/>
        </p:nvSpPr>
        <p:spPr>
          <a:xfrm>
            <a:off x="2424555" y="969804"/>
            <a:ext cx="19265900" cy="10812465"/>
          </a:xfrm>
          <a:prstGeom prst="rect">
            <a:avLst/>
          </a:prstGeom>
          <a:no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TextBox 3">
            <a:extLst>
              <a:ext uri="{FF2B5EF4-FFF2-40B4-BE49-F238E27FC236}">
                <a16:creationId xmlns:a16="http://schemas.microsoft.com/office/drawing/2014/main" id="{B0962749-2010-A461-51E5-BB8CE9C119FE}"/>
              </a:ext>
            </a:extLst>
          </p:cNvPr>
          <p:cNvSpPr txBox="1"/>
          <p:nvPr/>
        </p:nvSpPr>
        <p:spPr>
          <a:xfrm>
            <a:off x="4470400" y="3212443"/>
            <a:ext cx="15646400" cy="369332"/>
          </a:xfrm>
          <a:prstGeom prst="rect">
            <a:avLst/>
          </a:prstGeom>
          <a:noFill/>
        </p:spPr>
        <p:txBody>
          <a:bodyPr wrap="square" rtlCol="0">
            <a:spAutoFit/>
          </a:bodyPr>
          <a:lstStyle/>
          <a:p>
            <a:r>
              <a:rPr lang="en-CA" dirty="0"/>
              <a:t>Fill out the form to request a free consultation call or virtual meeting to learn more about </a:t>
            </a:r>
            <a:r>
              <a:rPr lang="en-CA" dirty="0" err="1"/>
              <a:t>Acceleo</a:t>
            </a:r>
            <a:r>
              <a:rPr lang="en-CA" dirty="0"/>
              <a:t> Math Academy, programs, and the registration process.</a:t>
            </a:r>
          </a:p>
        </p:txBody>
      </p:sp>
      <p:sp>
        <p:nvSpPr>
          <p:cNvPr id="6" name="TextBox 5">
            <a:extLst>
              <a:ext uri="{FF2B5EF4-FFF2-40B4-BE49-F238E27FC236}">
                <a16:creationId xmlns:a16="http://schemas.microsoft.com/office/drawing/2014/main" id="{0DC8B3C2-5A85-BA59-13F1-76EB067BEF3D}"/>
              </a:ext>
            </a:extLst>
          </p:cNvPr>
          <p:cNvSpPr txBox="1"/>
          <p:nvPr/>
        </p:nvSpPr>
        <p:spPr>
          <a:xfrm>
            <a:off x="13998355" y="10210591"/>
            <a:ext cx="6503110" cy="338554"/>
          </a:xfrm>
          <a:prstGeom prst="rect">
            <a:avLst/>
          </a:prstGeom>
          <a:noFill/>
        </p:spPr>
        <p:txBody>
          <a:bodyPr wrap="square" rtlCol="0">
            <a:spAutoFit/>
          </a:bodyPr>
          <a:lstStyle/>
          <a:p>
            <a:r>
              <a:rPr lang="en-CA" sz="1600" dirty="0"/>
              <a:t>{Grade 6, Grade 7, Grade 8, Grade 9, Grade 10, Grade 11, Grade 12}</a:t>
            </a:r>
          </a:p>
        </p:txBody>
      </p:sp>
      <p:sp>
        <p:nvSpPr>
          <p:cNvPr id="12" name="TextBox 11">
            <a:extLst>
              <a:ext uri="{FF2B5EF4-FFF2-40B4-BE49-F238E27FC236}">
                <a16:creationId xmlns:a16="http://schemas.microsoft.com/office/drawing/2014/main" id="{40EB81F3-C09E-F1D9-A40C-CCD936B81A55}"/>
              </a:ext>
            </a:extLst>
          </p:cNvPr>
          <p:cNvSpPr txBox="1"/>
          <p:nvPr/>
        </p:nvSpPr>
        <p:spPr>
          <a:xfrm>
            <a:off x="19337311" y="13030353"/>
            <a:ext cx="3927423" cy="369332"/>
          </a:xfrm>
          <a:prstGeom prst="rect">
            <a:avLst/>
          </a:prstGeom>
          <a:noFill/>
        </p:spPr>
        <p:txBody>
          <a:bodyPr wrap="square" rtlCol="0">
            <a:spAutoFit/>
          </a:bodyPr>
          <a:lstStyle/>
          <a:p>
            <a:pPr algn="r"/>
            <a:r>
              <a:rPr lang="en-CA" dirty="0"/>
              <a:t>Page 27</a:t>
            </a:r>
          </a:p>
        </p:txBody>
      </p:sp>
      <p:pic>
        <p:nvPicPr>
          <p:cNvPr id="5" name="Picture 4">
            <a:extLst>
              <a:ext uri="{FF2B5EF4-FFF2-40B4-BE49-F238E27FC236}">
                <a16:creationId xmlns:a16="http://schemas.microsoft.com/office/drawing/2014/main" id="{8FD73B78-BDEE-56C0-53AC-BA5189FF626C}"/>
              </a:ext>
            </a:extLst>
          </p:cNvPr>
          <p:cNvPicPr>
            <a:picLocks noChangeAspect="1"/>
          </p:cNvPicPr>
          <p:nvPr/>
        </p:nvPicPr>
        <p:blipFill>
          <a:blip r:embed="rId2"/>
          <a:stretch>
            <a:fillRect/>
          </a:stretch>
        </p:blipFill>
        <p:spPr>
          <a:xfrm>
            <a:off x="2424555" y="1766310"/>
            <a:ext cx="3925706" cy="1237994"/>
          </a:xfrm>
          <a:prstGeom prst="rect">
            <a:avLst/>
          </a:prstGeom>
        </p:spPr>
      </p:pic>
    </p:spTree>
    <p:extLst>
      <p:ext uri="{BB962C8B-B14F-4D97-AF65-F5344CB8AC3E}">
        <p14:creationId xmlns:p14="http://schemas.microsoft.com/office/powerpoint/2010/main" val="39204053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40942F-107E-759E-C985-B80EA12EC48C}"/>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9C01B7EC-0ED1-649C-A91D-A3753A7A90F2}"/>
              </a:ext>
            </a:extLst>
          </p:cNvPr>
          <p:cNvSpPr txBox="1"/>
          <p:nvPr/>
        </p:nvSpPr>
        <p:spPr>
          <a:xfrm>
            <a:off x="3008068" y="1598546"/>
            <a:ext cx="5521335" cy="584775"/>
          </a:xfrm>
          <a:prstGeom prst="rect">
            <a:avLst/>
          </a:prstGeom>
          <a:noFill/>
        </p:spPr>
        <p:txBody>
          <a:bodyPr wrap="square" rtlCol="0">
            <a:spAutoFit/>
          </a:bodyPr>
          <a:lstStyle/>
          <a:p>
            <a:r>
              <a:rPr lang="en-CA" sz="3200" b="1" dirty="0"/>
              <a:t>Consultation Preferences</a:t>
            </a:r>
          </a:p>
        </p:txBody>
      </p:sp>
      <p:sp>
        <p:nvSpPr>
          <p:cNvPr id="8" name="TextBox 7">
            <a:extLst>
              <a:ext uri="{FF2B5EF4-FFF2-40B4-BE49-F238E27FC236}">
                <a16:creationId xmlns:a16="http://schemas.microsoft.com/office/drawing/2014/main" id="{4A52F646-7846-72C9-4262-BFF3213E0ABF}"/>
              </a:ext>
            </a:extLst>
          </p:cNvPr>
          <p:cNvSpPr txBox="1"/>
          <p:nvPr/>
        </p:nvSpPr>
        <p:spPr>
          <a:xfrm>
            <a:off x="3008067" y="2375228"/>
            <a:ext cx="5521335" cy="461665"/>
          </a:xfrm>
          <a:prstGeom prst="rect">
            <a:avLst/>
          </a:prstGeom>
          <a:noFill/>
        </p:spPr>
        <p:txBody>
          <a:bodyPr wrap="square" rtlCol="0">
            <a:spAutoFit/>
          </a:bodyPr>
          <a:lstStyle/>
          <a:p>
            <a:r>
              <a:rPr lang="en-CA" sz="2400" dirty="0"/>
              <a:t>Preferred Consultation Type</a:t>
            </a:r>
          </a:p>
        </p:txBody>
      </p:sp>
      <p:sp>
        <p:nvSpPr>
          <p:cNvPr id="10" name="TextBox 9">
            <a:extLst>
              <a:ext uri="{FF2B5EF4-FFF2-40B4-BE49-F238E27FC236}">
                <a16:creationId xmlns:a16="http://schemas.microsoft.com/office/drawing/2014/main" id="{9080D14B-BE30-EC86-2776-EC8F72459676}"/>
              </a:ext>
            </a:extLst>
          </p:cNvPr>
          <p:cNvSpPr txBox="1"/>
          <p:nvPr/>
        </p:nvSpPr>
        <p:spPr>
          <a:xfrm>
            <a:off x="13998355" y="2465168"/>
            <a:ext cx="5521335" cy="461665"/>
          </a:xfrm>
          <a:prstGeom prst="rect">
            <a:avLst/>
          </a:prstGeom>
          <a:noFill/>
        </p:spPr>
        <p:txBody>
          <a:bodyPr wrap="square" rtlCol="0">
            <a:spAutoFit/>
          </a:bodyPr>
          <a:lstStyle/>
          <a:p>
            <a:r>
              <a:rPr lang="en-CA" sz="2400" dirty="0"/>
              <a:t>Preferred Time</a:t>
            </a:r>
          </a:p>
        </p:txBody>
      </p:sp>
      <p:sp>
        <p:nvSpPr>
          <p:cNvPr id="11" name="TextBox 10">
            <a:extLst>
              <a:ext uri="{FF2B5EF4-FFF2-40B4-BE49-F238E27FC236}">
                <a16:creationId xmlns:a16="http://schemas.microsoft.com/office/drawing/2014/main" id="{8CECD22A-58EC-EAB0-1CC2-9DD01BFDFDAA}"/>
              </a:ext>
            </a:extLst>
          </p:cNvPr>
          <p:cNvSpPr txBox="1"/>
          <p:nvPr/>
        </p:nvSpPr>
        <p:spPr>
          <a:xfrm>
            <a:off x="14093251" y="3056091"/>
            <a:ext cx="7079209" cy="850742"/>
          </a:xfrm>
          <a:prstGeom prst="rect">
            <a:avLst/>
          </a:prstGeom>
          <a:noFill/>
          <a:ln w="6350">
            <a:solidFill>
              <a:schemeClr val="bg2"/>
            </a:solidFill>
          </a:ln>
        </p:spPr>
        <p:txBody>
          <a:bodyPr wrap="square" rtlCol="0" anchor="ctr" anchorCtr="0">
            <a:noAutofit/>
          </a:bodyPr>
          <a:lstStyle/>
          <a:p>
            <a:r>
              <a:rPr lang="en-CA" i="1" dirty="0"/>
              <a:t>[time picker]</a:t>
            </a:r>
            <a:endParaRPr lang="en-CA" dirty="0"/>
          </a:p>
        </p:txBody>
      </p:sp>
      <p:sp>
        <p:nvSpPr>
          <p:cNvPr id="18" name="TextBox 17">
            <a:extLst>
              <a:ext uri="{FF2B5EF4-FFF2-40B4-BE49-F238E27FC236}">
                <a16:creationId xmlns:a16="http://schemas.microsoft.com/office/drawing/2014/main" id="{0A4414CA-B6F6-7680-2F44-94102A1247CC}"/>
              </a:ext>
            </a:extLst>
          </p:cNvPr>
          <p:cNvSpPr txBox="1"/>
          <p:nvPr/>
        </p:nvSpPr>
        <p:spPr>
          <a:xfrm>
            <a:off x="13978409" y="4282939"/>
            <a:ext cx="5521335" cy="461665"/>
          </a:xfrm>
          <a:prstGeom prst="rect">
            <a:avLst/>
          </a:prstGeom>
          <a:noFill/>
        </p:spPr>
        <p:txBody>
          <a:bodyPr wrap="square" rtlCol="0">
            <a:spAutoFit/>
          </a:bodyPr>
          <a:lstStyle/>
          <a:p>
            <a:r>
              <a:rPr lang="en-CA" sz="2400" dirty="0"/>
              <a:t>Preferred Date</a:t>
            </a:r>
          </a:p>
        </p:txBody>
      </p:sp>
      <p:sp>
        <p:nvSpPr>
          <p:cNvPr id="47" name="Rectangle 46">
            <a:extLst>
              <a:ext uri="{FF2B5EF4-FFF2-40B4-BE49-F238E27FC236}">
                <a16:creationId xmlns:a16="http://schemas.microsoft.com/office/drawing/2014/main" id="{5A40C4CE-C2C1-C041-6082-14009633573B}"/>
              </a:ext>
            </a:extLst>
          </p:cNvPr>
          <p:cNvSpPr/>
          <p:nvPr/>
        </p:nvSpPr>
        <p:spPr>
          <a:xfrm>
            <a:off x="2424555" y="1265586"/>
            <a:ext cx="19265900" cy="10516683"/>
          </a:xfrm>
          <a:prstGeom prst="rect">
            <a:avLst/>
          </a:prstGeom>
          <a:no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TextBox 11">
            <a:extLst>
              <a:ext uri="{FF2B5EF4-FFF2-40B4-BE49-F238E27FC236}">
                <a16:creationId xmlns:a16="http://schemas.microsoft.com/office/drawing/2014/main" id="{B5D8AC0D-E135-94B0-CFD4-4FCF82F7C534}"/>
              </a:ext>
            </a:extLst>
          </p:cNvPr>
          <p:cNvSpPr txBox="1"/>
          <p:nvPr/>
        </p:nvSpPr>
        <p:spPr>
          <a:xfrm>
            <a:off x="13978409" y="4948811"/>
            <a:ext cx="7079209" cy="769441"/>
          </a:xfrm>
          <a:prstGeom prst="rect">
            <a:avLst/>
          </a:prstGeom>
          <a:noFill/>
          <a:ln w="6350">
            <a:solidFill>
              <a:schemeClr val="bg2"/>
            </a:solidFill>
          </a:ln>
        </p:spPr>
        <p:txBody>
          <a:bodyPr wrap="square" rtlCol="0" anchor="ctr" anchorCtr="0">
            <a:noAutofit/>
          </a:bodyPr>
          <a:lstStyle/>
          <a:p>
            <a:r>
              <a:rPr lang="en-CA" sz="2400" i="1" dirty="0"/>
              <a:t>[date picker]</a:t>
            </a:r>
          </a:p>
        </p:txBody>
      </p:sp>
      <p:sp>
        <p:nvSpPr>
          <p:cNvPr id="29" name="TextBox 28">
            <a:extLst>
              <a:ext uri="{FF2B5EF4-FFF2-40B4-BE49-F238E27FC236}">
                <a16:creationId xmlns:a16="http://schemas.microsoft.com/office/drawing/2014/main" id="{124C45B0-DEA4-ACBF-0D04-E6A59B745507}"/>
              </a:ext>
            </a:extLst>
          </p:cNvPr>
          <p:cNvSpPr txBox="1"/>
          <p:nvPr/>
        </p:nvSpPr>
        <p:spPr>
          <a:xfrm>
            <a:off x="20431593" y="5148865"/>
            <a:ext cx="378502" cy="369332"/>
          </a:xfrm>
          <a:prstGeom prst="rect">
            <a:avLst/>
          </a:prstGeom>
          <a:noFill/>
        </p:spPr>
        <p:txBody>
          <a:bodyPr wrap="square">
            <a:spAutoFit/>
          </a:bodyPr>
          <a:lstStyle/>
          <a:p>
            <a:r>
              <a:rPr lang="en-CA" sz="1800" dirty="0"/>
              <a:t>v</a:t>
            </a:r>
            <a:endParaRPr lang="en-CA" dirty="0"/>
          </a:p>
        </p:txBody>
      </p:sp>
      <p:sp>
        <p:nvSpPr>
          <p:cNvPr id="34" name="TextBox 33">
            <a:extLst>
              <a:ext uri="{FF2B5EF4-FFF2-40B4-BE49-F238E27FC236}">
                <a16:creationId xmlns:a16="http://schemas.microsoft.com/office/drawing/2014/main" id="{A1EEE10D-7061-7E55-08F4-6D1EAD41B766}"/>
              </a:ext>
            </a:extLst>
          </p:cNvPr>
          <p:cNvSpPr txBox="1"/>
          <p:nvPr/>
        </p:nvSpPr>
        <p:spPr>
          <a:xfrm>
            <a:off x="3732852" y="8551599"/>
            <a:ext cx="8924102" cy="523220"/>
          </a:xfrm>
          <a:prstGeom prst="rect">
            <a:avLst/>
          </a:prstGeom>
          <a:noFill/>
        </p:spPr>
        <p:txBody>
          <a:bodyPr wrap="square" rtlCol="0">
            <a:spAutoFit/>
          </a:bodyPr>
          <a:lstStyle/>
          <a:p>
            <a:r>
              <a:rPr lang="en-CA" sz="2800" dirty="0"/>
              <a:t>I agree to the </a:t>
            </a:r>
            <a:r>
              <a:rPr lang="en-CA" sz="2800" dirty="0">
                <a:solidFill>
                  <a:schemeClr val="accent3"/>
                </a:solidFill>
              </a:rPr>
              <a:t>Privacy Policy</a:t>
            </a:r>
            <a:r>
              <a:rPr lang="en-CA" sz="2800" dirty="0"/>
              <a:t>.</a:t>
            </a:r>
          </a:p>
        </p:txBody>
      </p:sp>
      <p:sp>
        <p:nvSpPr>
          <p:cNvPr id="36" name="Rectangle 35">
            <a:extLst>
              <a:ext uri="{FF2B5EF4-FFF2-40B4-BE49-F238E27FC236}">
                <a16:creationId xmlns:a16="http://schemas.microsoft.com/office/drawing/2014/main" id="{F0949A17-2C18-F8E6-E958-661A87F089E7}"/>
              </a:ext>
            </a:extLst>
          </p:cNvPr>
          <p:cNvSpPr/>
          <p:nvPr/>
        </p:nvSpPr>
        <p:spPr>
          <a:xfrm>
            <a:off x="3098311" y="8639982"/>
            <a:ext cx="334741" cy="29509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7" name="TextBox 36">
            <a:extLst>
              <a:ext uri="{FF2B5EF4-FFF2-40B4-BE49-F238E27FC236}">
                <a16:creationId xmlns:a16="http://schemas.microsoft.com/office/drawing/2014/main" id="{3ED601EB-B72D-9E3E-32BC-E3213BDD9366}"/>
              </a:ext>
            </a:extLst>
          </p:cNvPr>
          <p:cNvSpPr txBox="1"/>
          <p:nvPr/>
        </p:nvSpPr>
        <p:spPr>
          <a:xfrm>
            <a:off x="3777280" y="7386421"/>
            <a:ext cx="11932412" cy="954107"/>
          </a:xfrm>
          <a:prstGeom prst="rect">
            <a:avLst/>
          </a:prstGeom>
          <a:noFill/>
        </p:spPr>
        <p:txBody>
          <a:bodyPr wrap="square" rtlCol="0">
            <a:spAutoFit/>
          </a:bodyPr>
          <a:lstStyle/>
          <a:p>
            <a:r>
              <a:rPr lang="en-CA" sz="2800" dirty="0"/>
              <a:t>I agree to be contacted by </a:t>
            </a:r>
            <a:r>
              <a:rPr lang="en-CA" sz="2800" dirty="0" err="1"/>
              <a:t>Acceleo</a:t>
            </a:r>
            <a:r>
              <a:rPr lang="en-CA" sz="2800" dirty="0"/>
              <a:t> Math Academy regarding program information and enrollment opportunities.</a:t>
            </a:r>
          </a:p>
        </p:txBody>
      </p:sp>
      <p:sp>
        <p:nvSpPr>
          <p:cNvPr id="38" name="Rectangle 37">
            <a:extLst>
              <a:ext uri="{FF2B5EF4-FFF2-40B4-BE49-F238E27FC236}">
                <a16:creationId xmlns:a16="http://schemas.microsoft.com/office/drawing/2014/main" id="{A2FCEDAB-C2AC-C3B9-07BA-AA7F9A4D7BB4}"/>
              </a:ext>
            </a:extLst>
          </p:cNvPr>
          <p:cNvSpPr/>
          <p:nvPr/>
        </p:nvSpPr>
        <p:spPr>
          <a:xfrm>
            <a:off x="3142739" y="7474804"/>
            <a:ext cx="334741" cy="29509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0" name="Rectangle 39">
            <a:extLst>
              <a:ext uri="{FF2B5EF4-FFF2-40B4-BE49-F238E27FC236}">
                <a16:creationId xmlns:a16="http://schemas.microsoft.com/office/drawing/2014/main" id="{3AF9FEB2-9054-18DD-ACFB-59A802DC9A56}"/>
              </a:ext>
            </a:extLst>
          </p:cNvPr>
          <p:cNvSpPr/>
          <p:nvPr/>
        </p:nvSpPr>
        <p:spPr>
          <a:xfrm>
            <a:off x="13458710" y="10038813"/>
            <a:ext cx="334741" cy="29509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4" name="Picture 13">
            <a:extLst>
              <a:ext uri="{FF2B5EF4-FFF2-40B4-BE49-F238E27FC236}">
                <a16:creationId xmlns:a16="http://schemas.microsoft.com/office/drawing/2014/main" id="{C65762A3-2B48-5A1F-1936-727C9DF78F5C}"/>
              </a:ext>
            </a:extLst>
          </p:cNvPr>
          <p:cNvPicPr>
            <a:picLocks noChangeAspect="1"/>
          </p:cNvPicPr>
          <p:nvPr/>
        </p:nvPicPr>
        <p:blipFill>
          <a:blip r:embed="rId2"/>
          <a:stretch>
            <a:fillRect/>
          </a:stretch>
        </p:blipFill>
        <p:spPr>
          <a:xfrm>
            <a:off x="3098311" y="3089290"/>
            <a:ext cx="419122" cy="447699"/>
          </a:xfrm>
          <a:prstGeom prst="rect">
            <a:avLst/>
          </a:prstGeom>
        </p:spPr>
      </p:pic>
      <p:sp>
        <p:nvSpPr>
          <p:cNvPr id="15" name="TextBox 14">
            <a:extLst>
              <a:ext uri="{FF2B5EF4-FFF2-40B4-BE49-F238E27FC236}">
                <a16:creationId xmlns:a16="http://schemas.microsoft.com/office/drawing/2014/main" id="{EB3EE31D-E0D9-057E-1B0E-EEFC32EA2051}"/>
              </a:ext>
            </a:extLst>
          </p:cNvPr>
          <p:cNvSpPr txBox="1"/>
          <p:nvPr/>
        </p:nvSpPr>
        <p:spPr>
          <a:xfrm>
            <a:off x="3777281" y="3075836"/>
            <a:ext cx="5521335" cy="830997"/>
          </a:xfrm>
          <a:prstGeom prst="rect">
            <a:avLst/>
          </a:prstGeom>
          <a:noFill/>
        </p:spPr>
        <p:txBody>
          <a:bodyPr wrap="square" rtlCol="0">
            <a:spAutoFit/>
          </a:bodyPr>
          <a:lstStyle/>
          <a:p>
            <a:r>
              <a:rPr lang="en-CA" sz="2400" dirty="0"/>
              <a:t>Virtual Meeting</a:t>
            </a:r>
          </a:p>
          <a:p>
            <a:r>
              <a:rPr lang="en-CA" sz="2400" dirty="0"/>
              <a:t>(Zoo / Google Meet / WhatsApp)</a:t>
            </a:r>
          </a:p>
        </p:txBody>
      </p:sp>
      <p:sp>
        <p:nvSpPr>
          <p:cNvPr id="25" name="Oval 24">
            <a:extLst>
              <a:ext uri="{FF2B5EF4-FFF2-40B4-BE49-F238E27FC236}">
                <a16:creationId xmlns:a16="http://schemas.microsoft.com/office/drawing/2014/main" id="{99D05E46-9861-F9DD-E792-A7505C30C053}"/>
              </a:ext>
            </a:extLst>
          </p:cNvPr>
          <p:cNvSpPr/>
          <p:nvPr/>
        </p:nvSpPr>
        <p:spPr>
          <a:xfrm>
            <a:off x="3045542" y="4224321"/>
            <a:ext cx="424016" cy="353943"/>
          </a:xfrm>
          <a:prstGeom prst="ellipse">
            <a:avLst/>
          </a:prstGeom>
          <a:noFill/>
          <a:ln>
            <a:solidFill>
              <a:schemeClr val="bg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TextBox 25">
            <a:extLst>
              <a:ext uri="{FF2B5EF4-FFF2-40B4-BE49-F238E27FC236}">
                <a16:creationId xmlns:a16="http://schemas.microsoft.com/office/drawing/2014/main" id="{9AD15F1B-F4CE-3B40-6E05-FB93F376B298}"/>
              </a:ext>
            </a:extLst>
          </p:cNvPr>
          <p:cNvSpPr txBox="1"/>
          <p:nvPr/>
        </p:nvSpPr>
        <p:spPr>
          <a:xfrm>
            <a:off x="3777280" y="4204287"/>
            <a:ext cx="5521335" cy="461665"/>
          </a:xfrm>
          <a:prstGeom prst="rect">
            <a:avLst/>
          </a:prstGeom>
          <a:noFill/>
        </p:spPr>
        <p:txBody>
          <a:bodyPr wrap="square" rtlCol="0">
            <a:spAutoFit/>
          </a:bodyPr>
          <a:lstStyle/>
          <a:p>
            <a:r>
              <a:rPr lang="en-CA" sz="2400" dirty="0"/>
              <a:t>Phone Call</a:t>
            </a:r>
          </a:p>
        </p:txBody>
      </p:sp>
      <p:sp>
        <p:nvSpPr>
          <p:cNvPr id="28" name="TextBox 27">
            <a:extLst>
              <a:ext uri="{FF2B5EF4-FFF2-40B4-BE49-F238E27FC236}">
                <a16:creationId xmlns:a16="http://schemas.microsoft.com/office/drawing/2014/main" id="{D9032E6E-EFCA-485E-84AB-51F12CF92CF8}"/>
              </a:ext>
            </a:extLst>
          </p:cNvPr>
          <p:cNvSpPr txBox="1"/>
          <p:nvPr/>
        </p:nvSpPr>
        <p:spPr>
          <a:xfrm>
            <a:off x="20431593" y="3199887"/>
            <a:ext cx="378502" cy="369332"/>
          </a:xfrm>
          <a:prstGeom prst="rect">
            <a:avLst/>
          </a:prstGeom>
          <a:noFill/>
        </p:spPr>
        <p:txBody>
          <a:bodyPr wrap="square">
            <a:spAutoFit/>
          </a:bodyPr>
          <a:lstStyle/>
          <a:p>
            <a:r>
              <a:rPr lang="en-CA" sz="1800" dirty="0"/>
              <a:t>v</a:t>
            </a:r>
            <a:endParaRPr lang="en-CA" dirty="0"/>
          </a:p>
        </p:txBody>
      </p:sp>
      <p:sp>
        <p:nvSpPr>
          <p:cNvPr id="30" name="TextBox 29">
            <a:extLst>
              <a:ext uri="{FF2B5EF4-FFF2-40B4-BE49-F238E27FC236}">
                <a16:creationId xmlns:a16="http://schemas.microsoft.com/office/drawing/2014/main" id="{A36D7E93-65ED-89D4-2F4C-E099355B804F}"/>
              </a:ext>
            </a:extLst>
          </p:cNvPr>
          <p:cNvSpPr txBox="1"/>
          <p:nvPr/>
        </p:nvSpPr>
        <p:spPr>
          <a:xfrm>
            <a:off x="2998345" y="5164551"/>
            <a:ext cx="5521335" cy="461665"/>
          </a:xfrm>
          <a:prstGeom prst="rect">
            <a:avLst/>
          </a:prstGeom>
          <a:noFill/>
        </p:spPr>
        <p:txBody>
          <a:bodyPr wrap="square" rtlCol="0">
            <a:spAutoFit/>
          </a:bodyPr>
          <a:lstStyle/>
          <a:p>
            <a:r>
              <a:rPr lang="en-CA" sz="2400" dirty="0"/>
              <a:t>Additional Questions or Comments</a:t>
            </a:r>
          </a:p>
        </p:txBody>
      </p:sp>
      <p:sp>
        <p:nvSpPr>
          <p:cNvPr id="41" name="TextBox 40">
            <a:extLst>
              <a:ext uri="{FF2B5EF4-FFF2-40B4-BE49-F238E27FC236}">
                <a16:creationId xmlns:a16="http://schemas.microsoft.com/office/drawing/2014/main" id="{8F19800F-C9F2-6CA7-C541-E9E0F8CAC62F}"/>
              </a:ext>
            </a:extLst>
          </p:cNvPr>
          <p:cNvSpPr txBox="1"/>
          <p:nvPr/>
        </p:nvSpPr>
        <p:spPr>
          <a:xfrm>
            <a:off x="2998345" y="5830423"/>
            <a:ext cx="7079209" cy="769441"/>
          </a:xfrm>
          <a:prstGeom prst="rect">
            <a:avLst/>
          </a:prstGeom>
          <a:noFill/>
          <a:ln w="6350">
            <a:solidFill>
              <a:schemeClr val="bg2"/>
            </a:solidFill>
          </a:ln>
        </p:spPr>
        <p:txBody>
          <a:bodyPr wrap="square" rtlCol="0" anchor="ctr" anchorCtr="0">
            <a:noAutofit/>
          </a:bodyPr>
          <a:lstStyle/>
          <a:p>
            <a:r>
              <a:rPr lang="en-CA" sz="2400" i="1" dirty="0"/>
              <a:t>[text area]</a:t>
            </a:r>
          </a:p>
        </p:txBody>
      </p:sp>
      <p:sp>
        <p:nvSpPr>
          <p:cNvPr id="42" name="Rectangle: Rounded Corners 41">
            <a:extLst>
              <a:ext uri="{FF2B5EF4-FFF2-40B4-BE49-F238E27FC236}">
                <a16:creationId xmlns:a16="http://schemas.microsoft.com/office/drawing/2014/main" id="{CDBFA793-394D-8BEE-C6A7-85758B7B9244}"/>
              </a:ext>
            </a:extLst>
          </p:cNvPr>
          <p:cNvSpPr/>
          <p:nvPr/>
        </p:nvSpPr>
        <p:spPr>
          <a:xfrm>
            <a:off x="8769246" y="9398296"/>
            <a:ext cx="7150307" cy="919611"/>
          </a:xfrm>
          <a:prstGeom prst="roundRect">
            <a:avLst/>
          </a:prstGeom>
          <a:solidFill>
            <a:schemeClr val="tx2">
              <a:lumMod val="75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CA" sz="2800" b="1" dirty="0">
                <a:solidFill>
                  <a:schemeClr val="bg1"/>
                </a:solidFill>
              </a:rPr>
              <a:t>Book My Free Consultation</a:t>
            </a:r>
          </a:p>
        </p:txBody>
      </p:sp>
      <p:sp>
        <p:nvSpPr>
          <p:cNvPr id="3" name="TextBox 2">
            <a:extLst>
              <a:ext uri="{FF2B5EF4-FFF2-40B4-BE49-F238E27FC236}">
                <a16:creationId xmlns:a16="http://schemas.microsoft.com/office/drawing/2014/main" id="{B47D82E7-A3A5-C050-EF8D-0DD6D7E11CB1}"/>
              </a:ext>
            </a:extLst>
          </p:cNvPr>
          <p:cNvSpPr txBox="1"/>
          <p:nvPr/>
        </p:nvSpPr>
        <p:spPr>
          <a:xfrm>
            <a:off x="254687" y="293418"/>
            <a:ext cx="2298700" cy="369332"/>
          </a:xfrm>
          <a:prstGeom prst="rect">
            <a:avLst/>
          </a:prstGeom>
          <a:noFill/>
        </p:spPr>
        <p:txBody>
          <a:bodyPr wrap="square" rtlCol="0">
            <a:spAutoFit/>
          </a:bodyPr>
          <a:lstStyle/>
          <a:p>
            <a:r>
              <a:rPr lang="en-CA" b="1" dirty="0">
                <a:solidFill>
                  <a:schemeClr val="bg2">
                    <a:lumMod val="90000"/>
                  </a:schemeClr>
                </a:solidFill>
              </a:rPr>
              <a:t>[Free Consultation]</a:t>
            </a:r>
          </a:p>
        </p:txBody>
      </p:sp>
      <p:sp>
        <p:nvSpPr>
          <p:cNvPr id="4" name="TextBox 3">
            <a:extLst>
              <a:ext uri="{FF2B5EF4-FFF2-40B4-BE49-F238E27FC236}">
                <a16:creationId xmlns:a16="http://schemas.microsoft.com/office/drawing/2014/main" id="{1DB491AA-679A-77DF-C66C-CCAD6EF4A0ED}"/>
              </a:ext>
            </a:extLst>
          </p:cNvPr>
          <p:cNvSpPr txBox="1"/>
          <p:nvPr/>
        </p:nvSpPr>
        <p:spPr>
          <a:xfrm>
            <a:off x="19337311" y="13030353"/>
            <a:ext cx="3927423" cy="369332"/>
          </a:xfrm>
          <a:prstGeom prst="rect">
            <a:avLst/>
          </a:prstGeom>
          <a:noFill/>
        </p:spPr>
        <p:txBody>
          <a:bodyPr wrap="square" rtlCol="0">
            <a:spAutoFit/>
          </a:bodyPr>
          <a:lstStyle/>
          <a:p>
            <a:pPr algn="r"/>
            <a:r>
              <a:rPr lang="en-CA" dirty="0"/>
              <a:t>Page 28</a:t>
            </a:r>
          </a:p>
        </p:txBody>
      </p:sp>
    </p:spTree>
    <p:extLst>
      <p:ext uri="{BB962C8B-B14F-4D97-AF65-F5344CB8AC3E}">
        <p14:creationId xmlns:p14="http://schemas.microsoft.com/office/powerpoint/2010/main" val="680482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0B4437-D76C-EC02-1564-C0560A0C586D}"/>
            </a:ext>
          </a:extLst>
        </p:cNvPr>
        <p:cNvGrpSpPr/>
        <p:nvPr/>
      </p:nvGrpSpPr>
      <p:grpSpPr>
        <a:xfrm>
          <a:off x="0" y="0"/>
          <a:ext cx="0" cy="0"/>
          <a:chOff x="0" y="0"/>
          <a:chExt cx="0" cy="0"/>
        </a:xfrm>
      </p:grpSpPr>
      <p:sp>
        <p:nvSpPr>
          <p:cNvPr id="47" name="Rectangle 46">
            <a:extLst>
              <a:ext uri="{FF2B5EF4-FFF2-40B4-BE49-F238E27FC236}">
                <a16:creationId xmlns:a16="http://schemas.microsoft.com/office/drawing/2014/main" id="{AA8D0363-AEF5-4531-CAD6-428100A0992B}"/>
              </a:ext>
            </a:extLst>
          </p:cNvPr>
          <p:cNvSpPr/>
          <p:nvPr/>
        </p:nvSpPr>
        <p:spPr>
          <a:xfrm>
            <a:off x="2424555" y="1265586"/>
            <a:ext cx="19265900" cy="10516683"/>
          </a:xfrm>
          <a:prstGeom prst="rect">
            <a:avLst/>
          </a:prstGeom>
          <a:no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TextBox 13">
            <a:extLst>
              <a:ext uri="{FF2B5EF4-FFF2-40B4-BE49-F238E27FC236}">
                <a16:creationId xmlns:a16="http://schemas.microsoft.com/office/drawing/2014/main" id="{C41521D0-BB24-6A92-6547-52F2631A89FD}"/>
              </a:ext>
            </a:extLst>
          </p:cNvPr>
          <p:cNvSpPr txBox="1"/>
          <p:nvPr/>
        </p:nvSpPr>
        <p:spPr>
          <a:xfrm>
            <a:off x="3837483" y="1641343"/>
            <a:ext cx="15739672" cy="1077218"/>
          </a:xfrm>
          <a:prstGeom prst="rect">
            <a:avLst/>
          </a:prstGeom>
          <a:noFill/>
        </p:spPr>
        <p:txBody>
          <a:bodyPr wrap="square" rtlCol="0">
            <a:spAutoFit/>
          </a:bodyPr>
          <a:lstStyle/>
          <a:p>
            <a:r>
              <a:rPr lang="en-CA" sz="3200" dirty="0"/>
              <a:t>Thank you for your interest! Our team will contact you shortly to confirm your consultation time and address any questions you may have.</a:t>
            </a:r>
          </a:p>
        </p:txBody>
      </p:sp>
      <p:sp>
        <p:nvSpPr>
          <p:cNvPr id="15" name="TextBox 14">
            <a:extLst>
              <a:ext uri="{FF2B5EF4-FFF2-40B4-BE49-F238E27FC236}">
                <a16:creationId xmlns:a16="http://schemas.microsoft.com/office/drawing/2014/main" id="{0E1853EF-42ED-EAAE-E720-7F734792F52F}"/>
              </a:ext>
            </a:extLst>
          </p:cNvPr>
          <p:cNvSpPr txBox="1"/>
          <p:nvPr/>
        </p:nvSpPr>
        <p:spPr>
          <a:xfrm>
            <a:off x="3405266" y="9168677"/>
            <a:ext cx="15739672" cy="1631216"/>
          </a:xfrm>
          <a:prstGeom prst="rect">
            <a:avLst/>
          </a:prstGeom>
          <a:noFill/>
        </p:spPr>
        <p:txBody>
          <a:bodyPr wrap="square" rtlCol="0">
            <a:spAutoFit/>
          </a:bodyPr>
          <a:lstStyle/>
          <a:p>
            <a:r>
              <a:rPr lang="en-CA" sz="2000" dirty="0"/>
              <a:t>Other design feature:</a:t>
            </a:r>
          </a:p>
          <a:p>
            <a:pPr marL="457200" indent="-457200">
              <a:buFont typeface="Wingdings" panose="05000000000000000000" pitchFamily="2" charset="2"/>
              <a:buChar char="§"/>
            </a:pPr>
            <a:r>
              <a:rPr lang="en-CA" sz="2000" b="1" dirty="0"/>
              <a:t>Progress Indicator</a:t>
            </a:r>
            <a:r>
              <a:rPr lang="en-CA" sz="2000" dirty="0"/>
              <a:t> (if multi-step)</a:t>
            </a:r>
          </a:p>
          <a:p>
            <a:pPr marL="457200" indent="-457200">
              <a:buFont typeface="Wingdings" panose="05000000000000000000" pitchFamily="2" charset="2"/>
              <a:buChar char="§"/>
            </a:pPr>
            <a:r>
              <a:rPr lang="en-CA" sz="2000" b="1" dirty="0"/>
              <a:t>Auto-calendar Integration</a:t>
            </a:r>
            <a:r>
              <a:rPr lang="en-CA" sz="2000" dirty="0"/>
              <a:t> (for scheduling directly)</a:t>
            </a:r>
          </a:p>
          <a:p>
            <a:pPr marL="457200" indent="-457200">
              <a:buFont typeface="Wingdings" panose="05000000000000000000" pitchFamily="2" charset="2"/>
              <a:buChar char="§"/>
            </a:pPr>
            <a:r>
              <a:rPr lang="en-CA" sz="2000" dirty="0"/>
              <a:t>“Learn More Before Booking” link         opens info about programs </a:t>
            </a:r>
          </a:p>
          <a:p>
            <a:endParaRPr lang="en-CA" sz="2000" dirty="0"/>
          </a:p>
        </p:txBody>
      </p:sp>
      <p:cxnSp>
        <p:nvCxnSpPr>
          <p:cNvPr id="6" name="Straight Arrow Connector 5">
            <a:extLst>
              <a:ext uri="{FF2B5EF4-FFF2-40B4-BE49-F238E27FC236}">
                <a16:creationId xmlns:a16="http://schemas.microsoft.com/office/drawing/2014/main" id="{39C5B65E-D2F4-6F50-E730-A3FE5A516FB4}"/>
              </a:ext>
            </a:extLst>
          </p:cNvPr>
          <p:cNvCxnSpPr/>
          <p:nvPr/>
        </p:nvCxnSpPr>
        <p:spPr>
          <a:xfrm>
            <a:off x="7779895" y="10313233"/>
            <a:ext cx="344774"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FE34F9C6-7903-B569-8F26-A2F95C5A5B2C}"/>
              </a:ext>
            </a:extLst>
          </p:cNvPr>
          <p:cNvSpPr txBox="1"/>
          <p:nvPr/>
        </p:nvSpPr>
        <p:spPr>
          <a:xfrm>
            <a:off x="125855" y="351186"/>
            <a:ext cx="2298700" cy="369332"/>
          </a:xfrm>
          <a:prstGeom prst="rect">
            <a:avLst/>
          </a:prstGeom>
          <a:noFill/>
        </p:spPr>
        <p:txBody>
          <a:bodyPr wrap="square" rtlCol="0">
            <a:spAutoFit/>
          </a:bodyPr>
          <a:lstStyle/>
          <a:p>
            <a:r>
              <a:rPr lang="en-CA" b="1" dirty="0">
                <a:solidFill>
                  <a:schemeClr val="bg2">
                    <a:lumMod val="90000"/>
                  </a:schemeClr>
                </a:solidFill>
              </a:rPr>
              <a:t>[Free Consultation]</a:t>
            </a:r>
          </a:p>
        </p:txBody>
      </p:sp>
      <p:sp>
        <p:nvSpPr>
          <p:cNvPr id="4" name="TextBox 3">
            <a:extLst>
              <a:ext uri="{FF2B5EF4-FFF2-40B4-BE49-F238E27FC236}">
                <a16:creationId xmlns:a16="http://schemas.microsoft.com/office/drawing/2014/main" id="{EAE92A9F-C1BC-7FC2-B841-E14EF1686C8A}"/>
              </a:ext>
            </a:extLst>
          </p:cNvPr>
          <p:cNvSpPr txBox="1"/>
          <p:nvPr/>
        </p:nvSpPr>
        <p:spPr>
          <a:xfrm>
            <a:off x="19337311" y="13030353"/>
            <a:ext cx="3927423" cy="369332"/>
          </a:xfrm>
          <a:prstGeom prst="rect">
            <a:avLst/>
          </a:prstGeom>
          <a:noFill/>
        </p:spPr>
        <p:txBody>
          <a:bodyPr wrap="square" rtlCol="0">
            <a:spAutoFit/>
          </a:bodyPr>
          <a:lstStyle/>
          <a:p>
            <a:pPr algn="r"/>
            <a:r>
              <a:rPr lang="en-CA" dirty="0"/>
              <a:t>Page 29</a:t>
            </a:r>
          </a:p>
        </p:txBody>
      </p:sp>
    </p:spTree>
    <p:extLst>
      <p:ext uri="{BB962C8B-B14F-4D97-AF65-F5344CB8AC3E}">
        <p14:creationId xmlns:p14="http://schemas.microsoft.com/office/powerpoint/2010/main" val="16480709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2E8B01-28C0-A18D-F1E3-90BBEC2EBCAE}"/>
            </a:ext>
          </a:extLst>
        </p:cNvPr>
        <p:cNvGrpSpPr/>
        <p:nvPr/>
      </p:nvGrpSpPr>
      <p:grpSpPr>
        <a:xfrm>
          <a:off x="0" y="0"/>
          <a:ext cx="0" cy="0"/>
          <a:chOff x="0" y="0"/>
          <a:chExt cx="0" cy="0"/>
        </a:xfrm>
      </p:grpSpPr>
      <p:sp>
        <p:nvSpPr>
          <p:cNvPr id="24" name="Rectangle 23">
            <a:extLst>
              <a:ext uri="{FF2B5EF4-FFF2-40B4-BE49-F238E27FC236}">
                <a16:creationId xmlns:a16="http://schemas.microsoft.com/office/drawing/2014/main" id="{9967E732-C278-EB2F-7F4F-06133237C1B5}"/>
              </a:ext>
            </a:extLst>
          </p:cNvPr>
          <p:cNvSpPr/>
          <p:nvPr/>
        </p:nvSpPr>
        <p:spPr>
          <a:xfrm>
            <a:off x="1142997" y="1260778"/>
            <a:ext cx="12822381" cy="9975258"/>
          </a:xfrm>
          <a:prstGeom prst="rect">
            <a:avLst/>
          </a:prstGeom>
          <a:no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5" name="TextBox 24">
            <a:extLst>
              <a:ext uri="{FF2B5EF4-FFF2-40B4-BE49-F238E27FC236}">
                <a16:creationId xmlns:a16="http://schemas.microsoft.com/office/drawing/2014/main" id="{469FFC6B-DB12-ACB4-B598-DB10BF38A62F}"/>
              </a:ext>
            </a:extLst>
          </p:cNvPr>
          <p:cNvSpPr txBox="1"/>
          <p:nvPr/>
        </p:nvSpPr>
        <p:spPr>
          <a:xfrm>
            <a:off x="1149922" y="1644843"/>
            <a:ext cx="12607637" cy="707886"/>
          </a:xfrm>
          <a:prstGeom prst="rect">
            <a:avLst/>
          </a:prstGeom>
          <a:noFill/>
        </p:spPr>
        <p:txBody>
          <a:bodyPr wrap="square" rtlCol="0">
            <a:spAutoFit/>
          </a:bodyPr>
          <a:lstStyle/>
          <a:p>
            <a:r>
              <a:rPr lang="en-CA" sz="4000" dirty="0"/>
              <a:t>PROFICIENCY</a:t>
            </a:r>
          </a:p>
        </p:txBody>
      </p:sp>
      <p:sp>
        <p:nvSpPr>
          <p:cNvPr id="26" name="TextBox 25">
            <a:extLst>
              <a:ext uri="{FF2B5EF4-FFF2-40B4-BE49-F238E27FC236}">
                <a16:creationId xmlns:a16="http://schemas.microsoft.com/office/drawing/2014/main" id="{01A77C28-1789-2851-4741-5FD88EA741BB}"/>
              </a:ext>
            </a:extLst>
          </p:cNvPr>
          <p:cNvSpPr txBox="1"/>
          <p:nvPr/>
        </p:nvSpPr>
        <p:spPr>
          <a:xfrm>
            <a:off x="1246906" y="2440381"/>
            <a:ext cx="12607637" cy="1077218"/>
          </a:xfrm>
          <a:prstGeom prst="rect">
            <a:avLst/>
          </a:prstGeom>
          <a:noFill/>
        </p:spPr>
        <p:txBody>
          <a:bodyPr wrap="square" rtlCol="0">
            <a:spAutoFit/>
          </a:bodyPr>
          <a:lstStyle/>
          <a:p>
            <a:r>
              <a:rPr lang="en-CA" sz="3200" dirty="0"/>
              <a:t>Making math education engaging, effective, and within everyone’s reach.</a:t>
            </a:r>
          </a:p>
        </p:txBody>
      </p:sp>
      <p:sp>
        <p:nvSpPr>
          <p:cNvPr id="27" name="Rectangle 26">
            <a:extLst>
              <a:ext uri="{FF2B5EF4-FFF2-40B4-BE49-F238E27FC236}">
                <a16:creationId xmlns:a16="http://schemas.microsoft.com/office/drawing/2014/main" id="{3CEB959C-3AD6-8F7D-38D6-BC3E4DDAFF10}"/>
              </a:ext>
            </a:extLst>
          </p:cNvPr>
          <p:cNvSpPr/>
          <p:nvPr/>
        </p:nvSpPr>
        <p:spPr>
          <a:xfrm>
            <a:off x="14277106" y="2826327"/>
            <a:ext cx="9234061" cy="9434946"/>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28" name="Straight Connector 27">
            <a:extLst>
              <a:ext uri="{FF2B5EF4-FFF2-40B4-BE49-F238E27FC236}">
                <a16:creationId xmlns:a16="http://schemas.microsoft.com/office/drawing/2014/main" id="{E46863D9-26AA-43B6-CDC1-52F91E9C1C0E}"/>
              </a:ext>
            </a:extLst>
          </p:cNvPr>
          <p:cNvCxnSpPr>
            <a:cxnSpLocks/>
          </p:cNvCxnSpPr>
          <p:nvPr/>
        </p:nvCxnSpPr>
        <p:spPr>
          <a:xfrm flipV="1">
            <a:off x="14277106" y="2826327"/>
            <a:ext cx="9137075" cy="943494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B489A27E-5A11-96B5-328E-7103C1E8381B}"/>
              </a:ext>
            </a:extLst>
          </p:cNvPr>
          <p:cNvCxnSpPr>
            <a:cxnSpLocks/>
          </p:cNvCxnSpPr>
          <p:nvPr/>
        </p:nvCxnSpPr>
        <p:spPr>
          <a:xfrm flipH="1" flipV="1">
            <a:off x="14277106" y="2826327"/>
            <a:ext cx="9234061" cy="93379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23DE9878-E6EA-3A7E-A8EC-5825384C3DF4}"/>
              </a:ext>
            </a:extLst>
          </p:cNvPr>
          <p:cNvSpPr txBox="1"/>
          <p:nvPr/>
        </p:nvSpPr>
        <p:spPr>
          <a:xfrm>
            <a:off x="1149922" y="3600725"/>
            <a:ext cx="12607637" cy="461665"/>
          </a:xfrm>
          <a:prstGeom prst="rect">
            <a:avLst/>
          </a:prstGeom>
          <a:noFill/>
        </p:spPr>
        <p:txBody>
          <a:bodyPr wrap="square" rtlCol="0">
            <a:spAutoFit/>
          </a:bodyPr>
          <a:lstStyle/>
          <a:p>
            <a:r>
              <a:rPr lang="en-CA" sz="2400" dirty="0"/>
              <a:t>Teaching math to independently schooled students is not easy. We know the challenges:</a:t>
            </a:r>
          </a:p>
        </p:txBody>
      </p:sp>
      <p:sp>
        <p:nvSpPr>
          <p:cNvPr id="43" name="TextBox 42">
            <a:extLst>
              <a:ext uri="{FF2B5EF4-FFF2-40B4-BE49-F238E27FC236}">
                <a16:creationId xmlns:a16="http://schemas.microsoft.com/office/drawing/2014/main" id="{75A5B053-1DBC-DD0D-1AF9-B8B5C52A3C1A}"/>
              </a:ext>
            </a:extLst>
          </p:cNvPr>
          <p:cNvSpPr txBox="1"/>
          <p:nvPr/>
        </p:nvSpPr>
        <p:spPr>
          <a:xfrm>
            <a:off x="1149922" y="4399738"/>
            <a:ext cx="12607637" cy="830997"/>
          </a:xfrm>
          <a:prstGeom prst="rect">
            <a:avLst/>
          </a:prstGeom>
          <a:noFill/>
        </p:spPr>
        <p:txBody>
          <a:bodyPr wrap="square" rtlCol="0">
            <a:spAutoFit/>
          </a:bodyPr>
          <a:lstStyle/>
          <a:p>
            <a:pPr marL="342900" indent="-342900">
              <a:buFont typeface="Wingdings" panose="05000000000000000000" pitchFamily="2" charset="2"/>
              <a:buChar char="§"/>
            </a:pPr>
            <a:r>
              <a:rPr lang="en-US" sz="2400" dirty="0"/>
              <a:t>Limited subject expertise</a:t>
            </a:r>
          </a:p>
          <a:p>
            <a:r>
              <a:rPr lang="en-US" sz="2400" dirty="0"/>
              <a:t>	Struggling with advanced topics, forgotten knowledge, and specialized methods.</a:t>
            </a:r>
            <a:endParaRPr lang="en-CA" sz="2400" dirty="0"/>
          </a:p>
        </p:txBody>
      </p:sp>
      <p:sp>
        <p:nvSpPr>
          <p:cNvPr id="44" name="TextBox 43">
            <a:extLst>
              <a:ext uri="{FF2B5EF4-FFF2-40B4-BE49-F238E27FC236}">
                <a16:creationId xmlns:a16="http://schemas.microsoft.com/office/drawing/2014/main" id="{B936D0B0-94E3-98C1-B065-99431F2A6663}"/>
              </a:ext>
            </a:extLst>
          </p:cNvPr>
          <p:cNvSpPr txBox="1"/>
          <p:nvPr/>
        </p:nvSpPr>
        <p:spPr>
          <a:xfrm>
            <a:off x="1142998" y="5568083"/>
            <a:ext cx="12607637" cy="830997"/>
          </a:xfrm>
          <a:prstGeom prst="rect">
            <a:avLst/>
          </a:prstGeom>
          <a:noFill/>
        </p:spPr>
        <p:txBody>
          <a:bodyPr wrap="square" rtlCol="0">
            <a:spAutoFit/>
          </a:bodyPr>
          <a:lstStyle/>
          <a:p>
            <a:pPr marL="342900" indent="-342900">
              <a:buFont typeface="Wingdings" panose="05000000000000000000" pitchFamily="2" charset="2"/>
              <a:buChar char="§"/>
            </a:pPr>
            <a:r>
              <a:rPr lang="en-US" sz="2400" dirty="0"/>
              <a:t>Ensuring conceptual understanding</a:t>
            </a:r>
          </a:p>
          <a:p>
            <a:r>
              <a:rPr lang="en-US" sz="2400" dirty="0"/>
              <a:t>	Over-reliance on procedures. Bridging the “why” of math and real-world applications.</a:t>
            </a:r>
            <a:endParaRPr lang="en-CA" sz="2400" dirty="0"/>
          </a:p>
        </p:txBody>
      </p:sp>
      <p:sp>
        <p:nvSpPr>
          <p:cNvPr id="45" name="TextBox 44">
            <a:extLst>
              <a:ext uri="{FF2B5EF4-FFF2-40B4-BE49-F238E27FC236}">
                <a16:creationId xmlns:a16="http://schemas.microsoft.com/office/drawing/2014/main" id="{01022162-44D4-3C69-3BA1-458D7609DC37}"/>
              </a:ext>
            </a:extLst>
          </p:cNvPr>
          <p:cNvSpPr txBox="1"/>
          <p:nvPr/>
        </p:nvSpPr>
        <p:spPr>
          <a:xfrm>
            <a:off x="1149922" y="6677579"/>
            <a:ext cx="12607637" cy="1200329"/>
          </a:xfrm>
          <a:prstGeom prst="rect">
            <a:avLst/>
          </a:prstGeom>
          <a:noFill/>
        </p:spPr>
        <p:txBody>
          <a:bodyPr wrap="square" rtlCol="0">
            <a:spAutoFit/>
          </a:bodyPr>
          <a:lstStyle/>
          <a:p>
            <a:pPr marL="342900" indent="-342900">
              <a:buFont typeface="Wingdings" panose="05000000000000000000" pitchFamily="2" charset="2"/>
              <a:buChar char="§"/>
            </a:pPr>
            <a:r>
              <a:rPr lang="en-US" sz="2400" dirty="0"/>
              <a:t>Curriculum challenges</a:t>
            </a:r>
          </a:p>
          <a:p>
            <a:r>
              <a:rPr lang="en-US" sz="2400" dirty="0"/>
              <a:t>	How can I choose the right curriculum and supplementary materials? Can I successfully 	adapt pre-made plans?</a:t>
            </a:r>
            <a:endParaRPr lang="en-CA" sz="2400" dirty="0"/>
          </a:p>
        </p:txBody>
      </p:sp>
      <p:sp>
        <p:nvSpPr>
          <p:cNvPr id="2" name="TextBox 1">
            <a:extLst>
              <a:ext uri="{FF2B5EF4-FFF2-40B4-BE49-F238E27FC236}">
                <a16:creationId xmlns:a16="http://schemas.microsoft.com/office/drawing/2014/main" id="{E2E537B6-14D8-5919-5C5C-053C366D5D58}"/>
              </a:ext>
            </a:extLst>
          </p:cNvPr>
          <p:cNvSpPr txBox="1"/>
          <p:nvPr/>
        </p:nvSpPr>
        <p:spPr>
          <a:xfrm>
            <a:off x="1142996" y="8124423"/>
            <a:ext cx="12607637" cy="1569660"/>
          </a:xfrm>
          <a:prstGeom prst="rect">
            <a:avLst/>
          </a:prstGeom>
          <a:noFill/>
        </p:spPr>
        <p:txBody>
          <a:bodyPr wrap="square" rtlCol="0">
            <a:spAutoFit/>
          </a:bodyPr>
          <a:lstStyle/>
          <a:p>
            <a:pPr marL="342900" indent="-342900">
              <a:buFont typeface="Wingdings" panose="05000000000000000000" pitchFamily="2" charset="2"/>
              <a:buChar char="§"/>
            </a:pPr>
            <a:r>
              <a:rPr lang="en-US" sz="2400" dirty="0"/>
              <a:t>Preparing for advanced math</a:t>
            </a:r>
          </a:p>
          <a:p>
            <a:r>
              <a:rPr lang="en-CA" sz="2400" dirty="0"/>
              <a:t>	Am I preparing my child for advanced math and for successfully transitioning into higher</a:t>
            </a:r>
          </a:p>
          <a:p>
            <a:r>
              <a:rPr lang="en-CA" sz="2400" dirty="0"/>
              <a:t>      education, skilled jobs, or entrepreneurship?</a:t>
            </a:r>
          </a:p>
          <a:p>
            <a:endParaRPr lang="en-CA" sz="2400" dirty="0"/>
          </a:p>
        </p:txBody>
      </p:sp>
      <p:sp>
        <p:nvSpPr>
          <p:cNvPr id="3" name="TextBox 2">
            <a:extLst>
              <a:ext uri="{FF2B5EF4-FFF2-40B4-BE49-F238E27FC236}">
                <a16:creationId xmlns:a16="http://schemas.microsoft.com/office/drawing/2014/main" id="{928567A3-9240-F36E-5E6C-C333365BD928}"/>
              </a:ext>
            </a:extLst>
          </p:cNvPr>
          <p:cNvSpPr txBox="1"/>
          <p:nvPr/>
        </p:nvSpPr>
        <p:spPr>
          <a:xfrm>
            <a:off x="1046011" y="9449396"/>
            <a:ext cx="12607637" cy="1200329"/>
          </a:xfrm>
          <a:prstGeom prst="rect">
            <a:avLst/>
          </a:prstGeom>
          <a:noFill/>
        </p:spPr>
        <p:txBody>
          <a:bodyPr wrap="square" rtlCol="0">
            <a:spAutoFit/>
          </a:bodyPr>
          <a:lstStyle/>
          <a:p>
            <a:pPr marL="342900" indent="-342900">
              <a:buFont typeface="Wingdings" panose="05000000000000000000" pitchFamily="2" charset="2"/>
              <a:buChar char="§"/>
            </a:pPr>
            <a:r>
              <a:rPr lang="en-US" sz="2400" dirty="0"/>
              <a:t>Assessment and feedback</a:t>
            </a:r>
          </a:p>
          <a:p>
            <a:r>
              <a:rPr lang="en-US" sz="2400" dirty="0"/>
              <a:t>	Am I using the proper evaluation process to assess my child’s progress and identify their 	</a:t>
            </a:r>
            <a:r>
              <a:rPr lang="en-CA" sz="2400" dirty="0"/>
              <a:t>weaknesses? Am I providing timely feedback to my child?</a:t>
            </a:r>
          </a:p>
        </p:txBody>
      </p:sp>
      <p:sp>
        <p:nvSpPr>
          <p:cNvPr id="4" name="TextBox 3">
            <a:extLst>
              <a:ext uri="{FF2B5EF4-FFF2-40B4-BE49-F238E27FC236}">
                <a16:creationId xmlns:a16="http://schemas.microsoft.com/office/drawing/2014/main" id="{A98E5E51-F1B7-85F9-9F84-C0BE7C5326E3}"/>
              </a:ext>
            </a:extLst>
          </p:cNvPr>
          <p:cNvSpPr txBox="1"/>
          <p:nvPr/>
        </p:nvSpPr>
        <p:spPr>
          <a:xfrm>
            <a:off x="1046010" y="10926035"/>
            <a:ext cx="12607637" cy="830997"/>
          </a:xfrm>
          <a:prstGeom prst="rect">
            <a:avLst/>
          </a:prstGeom>
          <a:noFill/>
        </p:spPr>
        <p:txBody>
          <a:bodyPr wrap="square" rtlCol="0">
            <a:spAutoFit/>
          </a:bodyPr>
          <a:lstStyle/>
          <a:p>
            <a:pPr marL="342900" indent="-342900">
              <a:buFont typeface="Wingdings" panose="05000000000000000000" pitchFamily="2" charset="2"/>
              <a:buChar char="§"/>
            </a:pPr>
            <a:r>
              <a:rPr lang="en-US" sz="2400" dirty="0"/>
              <a:t>Keeping math fun and engaging</a:t>
            </a:r>
          </a:p>
          <a:p>
            <a:r>
              <a:rPr lang="en-US" sz="2400" dirty="0"/>
              <a:t>	Creativity struggles, gamification challenges and overcoming math fatigue.</a:t>
            </a:r>
            <a:endParaRPr lang="en-CA" sz="2400" dirty="0"/>
          </a:p>
        </p:txBody>
      </p:sp>
      <p:sp>
        <p:nvSpPr>
          <p:cNvPr id="6" name="TextBox 5">
            <a:extLst>
              <a:ext uri="{FF2B5EF4-FFF2-40B4-BE49-F238E27FC236}">
                <a16:creationId xmlns:a16="http://schemas.microsoft.com/office/drawing/2014/main" id="{D5F36DBC-5DA7-A94F-7676-88F81166B645}"/>
              </a:ext>
            </a:extLst>
          </p:cNvPr>
          <p:cNvSpPr txBox="1"/>
          <p:nvPr/>
        </p:nvSpPr>
        <p:spPr>
          <a:xfrm>
            <a:off x="432372" y="337999"/>
            <a:ext cx="1435100" cy="369332"/>
          </a:xfrm>
          <a:prstGeom prst="rect">
            <a:avLst/>
          </a:prstGeom>
          <a:noFill/>
        </p:spPr>
        <p:txBody>
          <a:bodyPr wrap="square" rtlCol="0">
            <a:spAutoFit/>
          </a:bodyPr>
          <a:lstStyle/>
          <a:p>
            <a:r>
              <a:rPr lang="en-CA" b="1" dirty="0">
                <a:solidFill>
                  <a:schemeClr val="bg2">
                    <a:lumMod val="90000"/>
                  </a:schemeClr>
                </a:solidFill>
              </a:rPr>
              <a:t>[Home]</a:t>
            </a:r>
          </a:p>
        </p:txBody>
      </p:sp>
      <p:sp>
        <p:nvSpPr>
          <p:cNvPr id="7" name="TextBox 6">
            <a:extLst>
              <a:ext uri="{FF2B5EF4-FFF2-40B4-BE49-F238E27FC236}">
                <a16:creationId xmlns:a16="http://schemas.microsoft.com/office/drawing/2014/main" id="{86FA2951-1441-DE6A-C90A-B2C648DD9A27}"/>
              </a:ext>
            </a:extLst>
          </p:cNvPr>
          <p:cNvSpPr txBox="1"/>
          <p:nvPr/>
        </p:nvSpPr>
        <p:spPr>
          <a:xfrm>
            <a:off x="19337311" y="13030353"/>
            <a:ext cx="3927423" cy="369332"/>
          </a:xfrm>
          <a:prstGeom prst="rect">
            <a:avLst/>
          </a:prstGeom>
          <a:noFill/>
        </p:spPr>
        <p:txBody>
          <a:bodyPr wrap="square" rtlCol="0">
            <a:spAutoFit/>
          </a:bodyPr>
          <a:lstStyle/>
          <a:p>
            <a:pPr algn="r"/>
            <a:r>
              <a:rPr lang="en-CA" dirty="0"/>
              <a:t>Page 2</a:t>
            </a:r>
          </a:p>
        </p:txBody>
      </p:sp>
    </p:spTree>
    <p:extLst>
      <p:ext uri="{BB962C8B-B14F-4D97-AF65-F5344CB8AC3E}">
        <p14:creationId xmlns:p14="http://schemas.microsoft.com/office/powerpoint/2010/main" val="13318574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736366-2B20-0ABA-E593-A4798428942D}"/>
            </a:ext>
          </a:extLst>
        </p:cNvPr>
        <p:cNvGrpSpPr/>
        <p:nvPr/>
      </p:nvGrpSpPr>
      <p:grpSpPr>
        <a:xfrm>
          <a:off x="0" y="0"/>
          <a:ext cx="0" cy="0"/>
          <a:chOff x="0" y="0"/>
          <a:chExt cx="0" cy="0"/>
        </a:xfrm>
      </p:grpSpPr>
      <p:sp>
        <p:nvSpPr>
          <p:cNvPr id="26" name="TextBox 25">
            <a:extLst>
              <a:ext uri="{FF2B5EF4-FFF2-40B4-BE49-F238E27FC236}">
                <a16:creationId xmlns:a16="http://schemas.microsoft.com/office/drawing/2014/main" id="{569E3393-5C3B-1361-7860-742E7F78BAEB}"/>
              </a:ext>
            </a:extLst>
          </p:cNvPr>
          <p:cNvSpPr txBox="1"/>
          <p:nvPr/>
        </p:nvSpPr>
        <p:spPr>
          <a:xfrm>
            <a:off x="5233554" y="1095678"/>
            <a:ext cx="12607637" cy="830997"/>
          </a:xfrm>
          <a:prstGeom prst="rect">
            <a:avLst/>
          </a:prstGeom>
          <a:noFill/>
        </p:spPr>
        <p:txBody>
          <a:bodyPr wrap="square" rtlCol="0">
            <a:spAutoFit/>
          </a:bodyPr>
          <a:lstStyle/>
          <a:p>
            <a:pPr algn="ctr"/>
            <a:r>
              <a:rPr lang="en-CA" sz="4800" b="1" dirty="0"/>
              <a:t>How </a:t>
            </a:r>
            <a:r>
              <a:rPr lang="en-CA" sz="4800" b="1" dirty="0" err="1"/>
              <a:t>Acceleo</a:t>
            </a:r>
            <a:r>
              <a:rPr lang="en-CA" sz="4800" b="1" dirty="0"/>
              <a:t> </a:t>
            </a:r>
            <a:r>
              <a:rPr lang="en-CA" sz="4800" b="1" dirty="0" err="1"/>
              <a:t>Matemática</a:t>
            </a:r>
            <a:r>
              <a:rPr lang="en-CA" sz="4800" b="1" dirty="0"/>
              <a:t> Works</a:t>
            </a:r>
          </a:p>
        </p:txBody>
      </p:sp>
      <p:sp>
        <p:nvSpPr>
          <p:cNvPr id="2" name="TextBox 1">
            <a:extLst>
              <a:ext uri="{FF2B5EF4-FFF2-40B4-BE49-F238E27FC236}">
                <a16:creationId xmlns:a16="http://schemas.microsoft.com/office/drawing/2014/main" id="{555F2F33-0582-F90F-5070-C951F01D8D42}"/>
              </a:ext>
            </a:extLst>
          </p:cNvPr>
          <p:cNvSpPr txBox="1"/>
          <p:nvPr/>
        </p:nvSpPr>
        <p:spPr>
          <a:xfrm>
            <a:off x="3149600" y="1926675"/>
            <a:ext cx="17145000" cy="1077218"/>
          </a:xfrm>
          <a:prstGeom prst="rect">
            <a:avLst/>
          </a:prstGeom>
          <a:noFill/>
        </p:spPr>
        <p:txBody>
          <a:bodyPr wrap="square" rtlCol="0">
            <a:spAutoFit/>
          </a:bodyPr>
          <a:lstStyle/>
          <a:p>
            <a:r>
              <a:rPr lang="en-CA" sz="3200" dirty="0"/>
              <a:t>Teaching comprehensive math curricula to independently schooled students in grades 6-12 through secure virtual classrooms.</a:t>
            </a:r>
          </a:p>
        </p:txBody>
      </p:sp>
      <p:sp>
        <p:nvSpPr>
          <p:cNvPr id="6" name="TextBox 5">
            <a:extLst>
              <a:ext uri="{FF2B5EF4-FFF2-40B4-BE49-F238E27FC236}">
                <a16:creationId xmlns:a16="http://schemas.microsoft.com/office/drawing/2014/main" id="{9E008975-43A5-1088-FAFF-BE1C19020FA4}"/>
              </a:ext>
            </a:extLst>
          </p:cNvPr>
          <p:cNvSpPr txBox="1"/>
          <p:nvPr/>
        </p:nvSpPr>
        <p:spPr>
          <a:xfrm>
            <a:off x="5233554" y="3338009"/>
            <a:ext cx="12607637" cy="646331"/>
          </a:xfrm>
          <a:prstGeom prst="rect">
            <a:avLst/>
          </a:prstGeom>
          <a:noFill/>
        </p:spPr>
        <p:txBody>
          <a:bodyPr wrap="square" rtlCol="0">
            <a:spAutoFit/>
          </a:bodyPr>
          <a:lstStyle/>
          <a:p>
            <a:pPr algn="ctr"/>
            <a:r>
              <a:rPr lang="en-CA" sz="3600" b="1" dirty="0"/>
              <a:t>Pedagogical Methodology</a:t>
            </a:r>
          </a:p>
        </p:txBody>
      </p:sp>
      <p:sp>
        <p:nvSpPr>
          <p:cNvPr id="7" name="TextBox 6">
            <a:extLst>
              <a:ext uri="{FF2B5EF4-FFF2-40B4-BE49-F238E27FC236}">
                <a16:creationId xmlns:a16="http://schemas.microsoft.com/office/drawing/2014/main" id="{7AC017D2-5714-4B94-C3AC-4B8DDCCF619E}"/>
              </a:ext>
            </a:extLst>
          </p:cNvPr>
          <p:cNvSpPr txBox="1"/>
          <p:nvPr/>
        </p:nvSpPr>
        <p:spPr>
          <a:xfrm>
            <a:off x="5093853" y="7959650"/>
            <a:ext cx="12607637" cy="646331"/>
          </a:xfrm>
          <a:prstGeom prst="rect">
            <a:avLst/>
          </a:prstGeom>
          <a:noFill/>
        </p:spPr>
        <p:txBody>
          <a:bodyPr wrap="square" rtlCol="0">
            <a:spAutoFit/>
          </a:bodyPr>
          <a:lstStyle/>
          <a:p>
            <a:pPr algn="ctr"/>
            <a:r>
              <a:rPr lang="en-CA" sz="3600" b="1" dirty="0"/>
              <a:t>Virtual Classroom</a:t>
            </a:r>
          </a:p>
        </p:txBody>
      </p:sp>
      <p:sp>
        <p:nvSpPr>
          <p:cNvPr id="8" name="Rectangle: Rounded Corners 7">
            <a:extLst>
              <a:ext uri="{FF2B5EF4-FFF2-40B4-BE49-F238E27FC236}">
                <a16:creationId xmlns:a16="http://schemas.microsoft.com/office/drawing/2014/main" id="{885D0F5E-568B-008C-41B1-73EC8C16AF1C}"/>
              </a:ext>
            </a:extLst>
          </p:cNvPr>
          <p:cNvSpPr/>
          <p:nvPr/>
        </p:nvSpPr>
        <p:spPr>
          <a:xfrm>
            <a:off x="2527300" y="4379189"/>
            <a:ext cx="9817100" cy="3394364"/>
          </a:xfrm>
          <a:prstGeom prst="roundRect">
            <a:avLst/>
          </a:prstGeom>
          <a:solidFill>
            <a:schemeClr val="bg1"/>
          </a:solidFill>
          <a:ln w="635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Rectangle 8">
            <a:extLst>
              <a:ext uri="{FF2B5EF4-FFF2-40B4-BE49-F238E27FC236}">
                <a16:creationId xmlns:a16="http://schemas.microsoft.com/office/drawing/2014/main" id="{721BB497-821E-75B1-0620-598100E96DF5}"/>
              </a:ext>
            </a:extLst>
          </p:cNvPr>
          <p:cNvSpPr/>
          <p:nvPr/>
        </p:nvSpPr>
        <p:spPr>
          <a:xfrm>
            <a:off x="3061880" y="4809179"/>
            <a:ext cx="789700" cy="59418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0" name="Straight Connector 9">
            <a:extLst>
              <a:ext uri="{FF2B5EF4-FFF2-40B4-BE49-F238E27FC236}">
                <a16:creationId xmlns:a16="http://schemas.microsoft.com/office/drawing/2014/main" id="{B277D82B-A010-3A06-DB18-92C9B14286AE}"/>
              </a:ext>
            </a:extLst>
          </p:cNvPr>
          <p:cNvCxnSpPr>
            <a:cxnSpLocks/>
          </p:cNvCxnSpPr>
          <p:nvPr/>
        </p:nvCxnSpPr>
        <p:spPr>
          <a:xfrm flipV="1">
            <a:off x="3061880" y="4846122"/>
            <a:ext cx="789700" cy="5941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B7EA975-9DD6-8022-1031-C77FB6FD7937}"/>
              </a:ext>
            </a:extLst>
          </p:cNvPr>
          <p:cNvCxnSpPr>
            <a:cxnSpLocks/>
          </p:cNvCxnSpPr>
          <p:nvPr/>
        </p:nvCxnSpPr>
        <p:spPr>
          <a:xfrm flipH="1" flipV="1">
            <a:off x="3061880" y="4846122"/>
            <a:ext cx="789700" cy="566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63F31C3-150B-621A-5F06-CD0380D6C03D}"/>
              </a:ext>
            </a:extLst>
          </p:cNvPr>
          <p:cNvSpPr txBox="1"/>
          <p:nvPr/>
        </p:nvSpPr>
        <p:spPr>
          <a:xfrm>
            <a:off x="3512118" y="4488294"/>
            <a:ext cx="4677064" cy="523220"/>
          </a:xfrm>
          <a:prstGeom prst="rect">
            <a:avLst/>
          </a:prstGeom>
          <a:noFill/>
        </p:spPr>
        <p:txBody>
          <a:bodyPr wrap="square" rtlCol="0">
            <a:spAutoFit/>
          </a:bodyPr>
          <a:lstStyle/>
          <a:p>
            <a:pPr algn="ctr"/>
            <a:r>
              <a:rPr lang="en-CA" sz="2800" b="1" dirty="0"/>
              <a:t>Effective Curriculum</a:t>
            </a:r>
          </a:p>
        </p:txBody>
      </p:sp>
      <p:sp>
        <p:nvSpPr>
          <p:cNvPr id="13" name="TextBox 12">
            <a:extLst>
              <a:ext uri="{FF2B5EF4-FFF2-40B4-BE49-F238E27FC236}">
                <a16:creationId xmlns:a16="http://schemas.microsoft.com/office/drawing/2014/main" id="{07219A1E-FCBF-0F8D-5197-E4C6133FC8D5}"/>
              </a:ext>
            </a:extLst>
          </p:cNvPr>
          <p:cNvSpPr txBox="1"/>
          <p:nvPr/>
        </p:nvSpPr>
        <p:spPr>
          <a:xfrm>
            <a:off x="4182959" y="5033089"/>
            <a:ext cx="7787369" cy="1631216"/>
          </a:xfrm>
          <a:prstGeom prst="rect">
            <a:avLst/>
          </a:prstGeom>
          <a:noFill/>
        </p:spPr>
        <p:txBody>
          <a:bodyPr wrap="square" rtlCol="0">
            <a:spAutoFit/>
          </a:bodyPr>
          <a:lstStyle/>
          <a:p>
            <a:r>
              <a:rPr lang="en-CA" sz="2000" dirty="0"/>
              <a:t>Time-tested and proven pedagogical methodology with three pillars: (1) new math concepts built on previously taught ones; (2) daily review of earlier math concepts to increase understanding; and (3) frequent, cumulative assessments to ensure students master each math skill as new ones are added.</a:t>
            </a:r>
          </a:p>
        </p:txBody>
      </p:sp>
      <p:sp>
        <p:nvSpPr>
          <p:cNvPr id="14" name="Rectangle: Rounded Corners 13">
            <a:extLst>
              <a:ext uri="{FF2B5EF4-FFF2-40B4-BE49-F238E27FC236}">
                <a16:creationId xmlns:a16="http://schemas.microsoft.com/office/drawing/2014/main" id="{BFF0F1C3-8243-4CC8-79A8-66F83DC24018}"/>
              </a:ext>
            </a:extLst>
          </p:cNvPr>
          <p:cNvSpPr/>
          <p:nvPr/>
        </p:nvSpPr>
        <p:spPr>
          <a:xfrm>
            <a:off x="13126018" y="4379189"/>
            <a:ext cx="9613900" cy="3394364"/>
          </a:xfrm>
          <a:prstGeom prst="roundRect">
            <a:avLst/>
          </a:prstGeom>
          <a:solidFill>
            <a:schemeClr val="bg1"/>
          </a:solidFill>
          <a:ln w="635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Rectangle 14">
            <a:extLst>
              <a:ext uri="{FF2B5EF4-FFF2-40B4-BE49-F238E27FC236}">
                <a16:creationId xmlns:a16="http://schemas.microsoft.com/office/drawing/2014/main" id="{B06A791F-83CB-585D-79DD-A0DFD7BCAEFE}"/>
              </a:ext>
            </a:extLst>
          </p:cNvPr>
          <p:cNvSpPr/>
          <p:nvPr/>
        </p:nvSpPr>
        <p:spPr>
          <a:xfrm>
            <a:off x="13457398" y="4809179"/>
            <a:ext cx="789700" cy="59418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6" name="Straight Connector 15">
            <a:extLst>
              <a:ext uri="{FF2B5EF4-FFF2-40B4-BE49-F238E27FC236}">
                <a16:creationId xmlns:a16="http://schemas.microsoft.com/office/drawing/2014/main" id="{118093C5-5129-3506-6959-00692BACE5AF}"/>
              </a:ext>
            </a:extLst>
          </p:cNvPr>
          <p:cNvCxnSpPr>
            <a:cxnSpLocks/>
          </p:cNvCxnSpPr>
          <p:nvPr/>
        </p:nvCxnSpPr>
        <p:spPr>
          <a:xfrm flipV="1">
            <a:off x="13457398" y="4846122"/>
            <a:ext cx="789700" cy="5941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983C28B-3387-E171-74AF-2178A0234C30}"/>
              </a:ext>
            </a:extLst>
          </p:cNvPr>
          <p:cNvCxnSpPr>
            <a:cxnSpLocks/>
          </p:cNvCxnSpPr>
          <p:nvPr/>
        </p:nvCxnSpPr>
        <p:spPr>
          <a:xfrm flipH="1" flipV="1">
            <a:off x="13457398" y="4846122"/>
            <a:ext cx="789700" cy="566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89C4F2C5-83D3-A3C5-A4BA-EEFF1FFF2825}"/>
              </a:ext>
            </a:extLst>
          </p:cNvPr>
          <p:cNvSpPr txBox="1"/>
          <p:nvPr/>
        </p:nvSpPr>
        <p:spPr>
          <a:xfrm>
            <a:off x="14337129" y="4488294"/>
            <a:ext cx="4677064" cy="523220"/>
          </a:xfrm>
          <a:prstGeom prst="rect">
            <a:avLst/>
          </a:prstGeom>
          <a:noFill/>
        </p:spPr>
        <p:txBody>
          <a:bodyPr wrap="square" rtlCol="0">
            <a:spAutoFit/>
          </a:bodyPr>
          <a:lstStyle/>
          <a:p>
            <a:pPr algn="ctr"/>
            <a:r>
              <a:rPr lang="en-CA" sz="2800" b="1" dirty="0"/>
              <a:t>Innovative Lesson Design</a:t>
            </a:r>
          </a:p>
        </p:txBody>
      </p:sp>
      <p:sp>
        <p:nvSpPr>
          <p:cNvPr id="25" name="TextBox 24">
            <a:extLst>
              <a:ext uri="{FF2B5EF4-FFF2-40B4-BE49-F238E27FC236}">
                <a16:creationId xmlns:a16="http://schemas.microsoft.com/office/drawing/2014/main" id="{1266626C-5ECA-9772-2289-EF961F42D65F}"/>
              </a:ext>
            </a:extLst>
          </p:cNvPr>
          <p:cNvSpPr txBox="1"/>
          <p:nvPr/>
        </p:nvSpPr>
        <p:spPr>
          <a:xfrm>
            <a:off x="14578477" y="5033089"/>
            <a:ext cx="7787369" cy="707886"/>
          </a:xfrm>
          <a:prstGeom prst="rect">
            <a:avLst/>
          </a:prstGeom>
          <a:noFill/>
        </p:spPr>
        <p:txBody>
          <a:bodyPr wrap="square" rtlCol="0">
            <a:spAutoFit/>
          </a:bodyPr>
          <a:lstStyle/>
          <a:p>
            <a:r>
              <a:rPr lang="en-CA" sz="2000" dirty="0"/>
              <a:t>Standard, modular 1 ½ hour lesson workflows designed to accelerate students’ mastery of math skills and concepts.</a:t>
            </a:r>
          </a:p>
        </p:txBody>
      </p:sp>
      <p:sp>
        <p:nvSpPr>
          <p:cNvPr id="31" name="TextBox 30">
            <a:hlinkClick r:id="rId2" action="ppaction://hlinksldjump"/>
            <a:extLst>
              <a:ext uri="{FF2B5EF4-FFF2-40B4-BE49-F238E27FC236}">
                <a16:creationId xmlns:a16="http://schemas.microsoft.com/office/drawing/2014/main" id="{EB9CF948-A040-E908-9752-DDFC4741C5F2}"/>
              </a:ext>
            </a:extLst>
          </p:cNvPr>
          <p:cNvSpPr txBox="1"/>
          <p:nvPr/>
        </p:nvSpPr>
        <p:spPr>
          <a:xfrm>
            <a:off x="14603812" y="6787235"/>
            <a:ext cx="2063209" cy="461665"/>
          </a:xfrm>
          <a:prstGeom prst="rect">
            <a:avLst/>
          </a:prstGeom>
          <a:noFill/>
        </p:spPr>
        <p:txBody>
          <a:bodyPr wrap="square" rtlCol="0">
            <a:spAutoFit/>
          </a:bodyPr>
          <a:lstStyle/>
          <a:p>
            <a:r>
              <a:rPr lang="en-CA" sz="2400" b="1" u="sng" dirty="0">
                <a:solidFill>
                  <a:schemeClr val="accent6">
                    <a:lumMod val="50000"/>
                  </a:schemeClr>
                </a:solidFill>
              </a:rPr>
              <a:t>Learn more</a:t>
            </a:r>
          </a:p>
        </p:txBody>
      </p:sp>
      <p:cxnSp>
        <p:nvCxnSpPr>
          <p:cNvPr id="33" name="Straight Arrow Connector 32">
            <a:hlinkClick r:id="rId2" action="ppaction://hlinksldjump"/>
            <a:extLst>
              <a:ext uri="{FF2B5EF4-FFF2-40B4-BE49-F238E27FC236}">
                <a16:creationId xmlns:a16="http://schemas.microsoft.com/office/drawing/2014/main" id="{3FF65275-AA43-44F9-209A-5008DB3A53AA}"/>
              </a:ext>
            </a:extLst>
          </p:cNvPr>
          <p:cNvCxnSpPr/>
          <p:nvPr/>
        </p:nvCxnSpPr>
        <p:spPr>
          <a:xfrm>
            <a:off x="16874836" y="7057736"/>
            <a:ext cx="826654" cy="0"/>
          </a:xfrm>
          <a:prstGeom prst="straightConnector1">
            <a:avLst/>
          </a:prstGeom>
          <a:ln w="254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8" name="Rectangle: Rounded Corners 37">
            <a:extLst>
              <a:ext uri="{FF2B5EF4-FFF2-40B4-BE49-F238E27FC236}">
                <a16:creationId xmlns:a16="http://schemas.microsoft.com/office/drawing/2014/main" id="{6659D490-DEA0-2C0C-584D-973D34F61798}"/>
              </a:ext>
            </a:extLst>
          </p:cNvPr>
          <p:cNvSpPr/>
          <p:nvPr/>
        </p:nvSpPr>
        <p:spPr>
          <a:xfrm>
            <a:off x="2527300" y="8997376"/>
            <a:ext cx="9817100" cy="3394364"/>
          </a:xfrm>
          <a:prstGeom prst="roundRect">
            <a:avLst/>
          </a:prstGeom>
          <a:solidFill>
            <a:schemeClr val="bg1"/>
          </a:solidFill>
          <a:ln w="635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9" name="Rectangle 38">
            <a:extLst>
              <a:ext uri="{FF2B5EF4-FFF2-40B4-BE49-F238E27FC236}">
                <a16:creationId xmlns:a16="http://schemas.microsoft.com/office/drawing/2014/main" id="{1D92B991-3559-34CD-FD2C-739AF11CAA7A}"/>
              </a:ext>
            </a:extLst>
          </p:cNvPr>
          <p:cNvSpPr/>
          <p:nvPr/>
        </p:nvSpPr>
        <p:spPr>
          <a:xfrm>
            <a:off x="3061880" y="9427366"/>
            <a:ext cx="789700" cy="59418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40" name="Straight Connector 39">
            <a:extLst>
              <a:ext uri="{FF2B5EF4-FFF2-40B4-BE49-F238E27FC236}">
                <a16:creationId xmlns:a16="http://schemas.microsoft.com/office/drawing/2014/main" id="{352DDA8A-70FC-8826-3EBE-C1AB296B3A4F}"/>
              </a:ext>
            </a:extLst>
          </p:cNvPr>
          <p:cNvCxnSpPr>
            <a:cxnSpLocks/>
          </p:cNvCxnSpPr>
          <p:nvPr/>
        </p:nvCxnSpPr>
        <p:spPr>
          <a:xfrm flipV="1">
            <a:off x="3061880" y="9464309"/>
            <a:ext cx="789700" cy="5941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4ACE1BCC-89BC-0540-0B4B-423528C79A29}"/>
              </a:ext>
            </a:extLst>
          </p:cNvPr>
          <p:cNvCxnSpPr>
            <a:cxnSpLocks/>
          </p:cNvCxnSpPr>
          <p:nvPr/>
        </p:nvCxnSpPr>
        <p:spPr>
          <a:xfrm flipH="1" flipV="1">
            <a:off x="3061880" y="9464309"/>
            <a:ext cx="789700" cy="566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2BD192E6-4CB2-50B9-8F9F-7180B616608B}"/>
              </a:ext>
            </a:extLst>
          </p:cNvPr>
          <p:cNvSpPr txBox="1"/>
          <p:nvPr/>
        </p:nvSpPr>
        <p:spPr>
          <a:xfrm>
            <a:off x="4010886" y="9106481"/>
            <a:ext cx="4677064" cy="523220"/>
          </a:xfrm>
          <a:prstGeom prst="rect">
            <a:avLst/>
          </a:prstGeom>
          <a:noFill/>
        </p:spPr>
        <p:txBody>
          <a:bodyPr wrap="square" rtlCol="0">
            <a:spAutoFit/>
          </a:bodyPr>
          <a:lstStyle/>
          <a:p>
            <a:pPr algn="ctr"/>
            <a:r>
              <a:rPr lang="en-CA" sz="2800" b="1" dirty="0"/>
              <a:t>Personalized Whiteboards</a:t>
            </a:r>
          </a:p>
        </p:txBody>
      </p:sp>
      <p:sp>
        <p:nvSpPr>
          <p:cNvPr id="45" name="TextBox 44">
            <a:extLst>
              <a:ext uri="{FF2B5EF4-FFF2-40B4-BE49-F238E27FC236}">
                <a16:creationId xmlns:a16="http://schemas.microsoft.com/office/drawing/2014/main" id="{CF32ABB9-A7FE-4EC2-6360-C472366E6D6D}"/>
              </a:ext>
            </a:extLst>
          </p:cNvPr>
          <p:cNvSpPr txBox="1"/>
          <p:nvPr/>
        </p:nvSpPr>
        <p:spPr>
          <a:xfrm>
            <a:off x="4182959" y="9651276"/>
            <a:ext cx="7787369" cy="1323439"/>
          </a:xfrm>
          <a:prstGeom prst="rect">
            <a:avLst/>
          </a:prstGeom>
          <a:noFill/>
        </p:spPr>
        <p:txBody>
          <a:bodyPr wrap="square" rtlCol="0">
            <a:spAutoFit/>
          </a:bodyPr>
          <a:lstStyle/>
          <a:p>
            <a:r>
              <a:rPr lang="en-CA" sz="2000" dirty="0"/>
              <a:t>Every student gets an individual digital whiteboard, where they can draw, write text and equations, work on practice problems, homework, and tests. The students only see the teacher and their whiteboard.</a:t>
            </a:r>
          </a:p>
        </p:txBody>
      </p:sp>
      <p:sp>
        <p:nvSpPr>
          <p:cNvPr id="52" name="Rectangle: Rounded Corners 51">
            <a:extLst>
              <a:ext uri="{FF2B5EF4-FFF2-40B4-BE49-F238E27FC236}">
                <a16:creationId xmlns:a16="http://schemas.microsoft.com/office/drawing/2014/main" id="{E1B430D6-126A-FC5D-8447-414D142C437D}"/>
              </a:ext>
            </a:extLst>
          </p:cNvPr>
          <p:cNvSpPr/>
          <p:nvPr/>
        </p:nvSpPr>
        <p:spPr>
          <a:xfrm>
            <a:off x="13126018" y="8962557"/>
            <a:ext cx="9613900" cy="3394364"/>
          </a:xfrm>
          <a:prstGeom prst="roundRect">
            <a:avLst/>
          </a:prstGeom>
          <a:solidFill>
            <a:schemeClr val="bg1"/>
          </a:solidFill>
          <a:ln w="635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3" name="Rectangle 52">
            <a:extLst>
              <a:ext uri="{FF2B5EF4-FFF2-40B4-BE49-F238E27FC236}">
                <a16:creationId xmlns:a16="http://schemas.microsoft.com/office/drawing/2014/main" id="{01530BF2-D394-322C-85EE-35807C31405B}"/>
              </a:ext>
            </a:extLst>
          </p:cNvPr>
          <p:cNvSpPr/>
          <p:nvPr/>
        </p:nvSpPr>
        <p:spPr>
          <a:xfrm>
            <a:off x="13660598" y="9392547"/>
            <a:ext cx="789700" cy="59418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54" name="Straight Connector 53">
            <a:extLst>
              <a:ext uri="{FF2B5EF4-FFF2-40B4-BE49-F238E27FC236}">
                <a16:creationId xmlns:a16="http://schemas.microsoft.com/office/drawing/2014/main" id="{CADDDE58-FB30-EFDF-14A1-8E247DE30694}"/>
              </a:ext>
            </a:extLst>
          </p:cNvPr>
          <p:cNvCxnSpPr>
            <a:cxnSpLocks/>
          </p:cNvCxnSpPr>
          <p:nvPr/>
        </p:nvCxnSpPr>
        <p:spPr>
          <a:xfrm flipV="1">
            <a:off x="13660598" y="9429490"/>
            <a:ext cx="789700" cy="5941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E9CF137F-DA96-914D-F500-FC7A0D762282}"/>
              </a:ext>
            </a:extLst>
          </p:cNvPr>
          <p:cNvCxnSpPr>
            <a:cxnSpLocks/>
          </p:cNvCxnSpPr>
          <p:nvPr/>
        </p:nvCxnSpPr>
        <p:spPr>
          <a:xfrm flipH="1" flipV="1">
            <a:off x="13660598" y="9429490"/>
            <a:ext cx="789700" cy="566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E4DB51D0-483D-9AD8-B6C3-89E942F68978}"/>
              </a:ext>
            </a:extLst>
          </p:cNvPr>
          <p:cNvSpPr txBox="1"/>
          <p:nvPr/>
        </p:nvSpPr>
        <p:spPr>
          <a:xfrm>
            <a:off x="14110836" y="9071662"/>
            <a:ext cx="4677064" cy="523220"/>
          </a:xfrm>
          <a:prstGeom prst="rect">
            <a:avLst/>
          </a:prstGeom>
          <a:noFill/>
        </p:spPr>
        <p:txBody>
          <a:bodyPr wrap="square" rtlCol="0">
            <a:spAutoFit/>
          </a:bodyPr>
          <a:lstStyle/>
          <a:p>
            <a:pPr algn="ctr"/>
            <a:r>
              <a:rPr lang="en-CA" sz="2800" b="1" dirty="0"/>
              <a:t>Interactive Sessions</a:t>
            </a:r>
          </a:p>
        </p:txBody>
      </p:sp>
      <p:sp>
        <p:nvSpPr>
          <p:cNvPr id="57" name="TextBox 56">
            <a:extLst>
              <a:ext uri="{FF2B5EF4-FFF2-40B4-BE49-F238E27FC236}">
                <a16:creationId xmlns:a16="http://schemas.microsoft.com/office/drawing/2014/main" id="{419EDAF9-7CD7-12DE-746D-33E51C30CDCF}"/>
              </a:ext>
            </a:extLst>
          </p:cNvPr>
          <p:cNvSpPr txBox="1"/>
          <p:nvPr/>
        </p:nvSpPr>
        <p:spPr>
          <a:xfrm>
            <a:off x="14781677" y="9616457"/>
            <a:ext cx="7584169" cy="1015663"/>
          </a:xfrm>
          <a:prstGeom prst="rect">
            <a:avLst/>
          </a:prstGeom>
          <a:noFill/>
        </p:spPr>
        <p:txBody>
          <a:bodyPr wrap="square" rtlCol="0">
            <a:spAutoFit/>
          </a:bodyPr>
          <a:lstStyle/>
          <a:p>
            <a:r>
              <a:rPr lang="en-CA" sz="2000" dirty="0"/>
              <a:t>Engage with dynamic content, real-time problem solving and feedback, and interactive tools that make math concepts come alive.</a:t>
            </a:r>
          </a:p>
        </p:txBody>
      </p:sp>
      <p:sp>
        <p:nvSpPr>
          <p:cNvPr id="3" name="TextBox 2">
            <a:extLst>
              <a:ext uri="{FF2B5EF4-FFF2-40B4-BE49-F238E27FC236}">
                <a16:creationId xmlns:a16="http://schemas.microsoft.com/office/drawing/2014/main" id="{34CD7127-DA4A-7930-A056-F3D96B655500}"/>
              </a:ext>
            </a:extLst>
          </p:cNvPr>
          <p:cNvSpPr txBox="1"/>
          <p:nvPr/>
        </p:nvSpPr>
        <p:spPr>
          <a:xfrm>
            <a:off x="399321" y="290930"/>
            <a:ext cx="1435100" cy="369332"/>
          </a:xfrm>
          <a:prstGeom prst="rect">
            <a:avLst/>
          </a:prstGeom>
          <a:noFill/>
        </p:spPr>
        <p:txBody>
          <a:bodyPr wrap="square" rtlCol="0">
            <a:spAutoFit/>
          </a:bodyPr>
          <a:lstStyle/>
          <a:p>
            <a:r>
              <a:rPr lang="en-CA" b="1" dirty="0">
                <a:solidFill>
                  <a:schemeClr val="bg2">
                    <a:lumMod val="90000"/>
                  </a:schemeClr>
                </a:solidFill>
              </a:rPr>
              <a:t>[Home]</a:t>
            </a:r>
          </a:p>
        </p:txBody>
      </p:sp>
      <p:sp>
        <p:nvSpPr>
          <p:cNvPr id="4" name="TextBox 3">
            <a:extLst>
              <a:ext uri="{FF2B5EF4-FFF2-40B4-BE49-F238E27FC236}">
                <a16:creationId xmlns:a16="http://schemas.microsoft.com/office/drawing/2014/main" id="{D0992EDA-1591-9EDC-9F45-AA41C0D4FBF6}"/>
              </a:ext>
            </a:extLst>
          </p:cNvPr>
          <p:cNvSpPr txBox="1"/>
          <p:nvPr/>
        </p:nvSpPr>
        <p:spPr>
          <a:xfrm>
            <a:off x="19337311" y="13030353"/>
            <a:ext cx="3927423" cy="369332"/>
          </a:xfrm>
          <a:prstGeom prst="rect">
            <a:avLst/>
          </a:prstGeom>
          <a:noFill/>
        </p:spPr>
        <p:txBody>
          <a:bodyPr wrap="square" rtlCol="0">
            <a:spAutoFit/>
          </a:bodyPr>
          <a:lstStyle/>
          <a:p>
            <a:pPr algn="r"/>
            <a:r>
              <a:rPr lang="en-CA" dirty="0"/>
              <a:t>Page 3</a:t>
            </a:r>
          </a:p>
        </p:txBody>
      </p:sp>
    </p:spTree>
    <p:extLst>
      <p:ext uri="{BB962C8B-B14F-4D97-AF65-F5344CB8AC3E}">
        <p14:creationId xmlns:p14="http://schemas.microsoft.com/office/powerpoint/2010/main" val="3945501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C571E1-34C7-9AAF-3BE9-FED2DAD48501}"/>
            </a:ext>
          </a:extLst>
        </p:cNvPr>
        <p:cNvGrpSpPr/>
        <p:nvPr/>
      </p:nvGrpSpPr>
      <p:grpSpPr>
        <a:xfrm>
          <a:off x="0" y="0"/>
          <a:ext cx="0" cy="0"/>
          <a:chOff x="0" y="0"/>
          <a:chExt cx="0" cy="0"/>
        </a:xfrm>
      </p:grpSpPr>
      <p:sp>
        <p:nvSpPr>
          <p:cNvPr id="26" name="TextBox 25">
            <a:extLst>
              <a:ext uri="{FF2B5EF4-FFF2-40B4-BE49-F238E27FC236}">
                <a16:creationId xmlns:a16="http://schemas.microsoft.com/office/drawing/2014/main" id="{D418800D-9698-17E2-D77E-BFC66AD3DADE}"/>
              </a:ext>
            </a:extLst>
          </p:cNvPr>
          <p:cNvSpPr txBox="1"/>
          <p:nvPr/>
        </p:nvSpPr>
        <p:spPr>
          <a:xfrm>
            <a:off x="1250368" y="1260778"/>
            <a:ext cx="12607637" cy="646331"/>
          </a:xfrm>
          <a:prstGeom prst="rect">
            <a:avLst/>
          </a:prstGeom>
          <a:noFill/>
        </p:spPr>
        <p:txBody>
          <a:bodyPr wrap="square" rtlCol="0">
            <a:spAutoFit/>
          </a:bodyPr>
          <a:lstStyle/>
          <a:p>
            <a:r>
              <a:rPr lang="en-CA" sz="3600" b="1" dirty="0"/>
              <a:t>Innovative Lesson Design</a:t>
            </a:r>
          </a:p>
        </p:txBody>
      </p:sp>
      <p:pic>
        <p:nvPicPr>
          <p:cNvPr id="6" name="Picture 5">
            <a:extLst>
              <a:ext uri="{FF2B5EF4-FFF2-40B4-BE49-F238E27FC236}">
                <a16:creationId xmlns:a16="http://schemas.microsoft.com/office/drawing/2014/main" id="{8B236EE0-886C-7208-2D6C-A93A92BADF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8951" y="2808720"/>
            <a:ext cx="7419373" cy="9456305"/>
          </a:xfrm>
          <a:prstGeom prst="rect">
            <a:avLst/>
          </a:prstGeom>
        </p:spPr>
      </p:pic>
      <p:pic>
        <p:nvPicPr>
          <p:cNvPr id="7" name="Picture 6">
            <a:extLst>
              <a:ext uri="{FF2B5EF4-FFF2-40B4-BE49-F238E27FC236}">
                <a16:creationId xmlns:a16="http://schemas.microsoft.com/office/drawing/2014/main" id="{DB3ECFBE-0234-F53C-028F-468CF572A2A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344199" y="2821509"/>
            <a:ext cx="7620674" cy="4715364"/>
          </a:xfrm>
          <a:prstGeom prst="rect">
            <a:avLst/>
          </a:prstGeom>
          <a:noFill/>
        </p:spPr>
      </p:pic>
      <p:sp>
        <p:nvSpPr>
          <p:cNvPr id="2" name="TextBox 1">
            <a:extLst>
              <a:ext uri="{FF2B5EF4-FFF2-40B4-BE49-F238E27FC236}">
                <a16:creationId xmlns:a16="http://schemas.microsoft.com/office/drawing/2014/main" id="{E2612FE9-3DE8-69F8-9912-42A9336A4CCB}"/>
              </a:ext>
            </a:extLst>
          </p:cNvPr>
          <p:cNvSpPr txBox="1"/>
          <p:nvPr/>
        </p:nvSpPr>
        <p:spPr>
          <a:xfrm>
            <a:off x="532818" y="359167"/>
            <a:ext cx="1435100" cy="369332"/>
          </a:xfrm>
          <a:prstGeom prst="rect">
            <a:avLst/>
          </a:prstGeom>
          <a:noFill/>
        </p:spPr>
        <p:txBody>
          <a:bodyPr wrap="square" rtlCol="0">
            <a:spAutoFit/>
          </a:bodyPr>
          <a:lstStyle/>
          <a:p>
            <a:r>
              <a:rPr lang="en-CA" b="1" dirty="0">
                <a:solidFill>
                  <a:schemeClr val="bg2">
                    <a:lumMod val="90000"/>
                  </a:schemeClr>
                </a:solidFill>
              </a:rPr>
              <a:t>[Home]</a:t>
            </a:r>
          </a:p>
        </p:txBody>
      </p:sp>
      <p:sp>
        <p:nvSpPr>
          <p:cNvPr id="3" name="TextBox 2">
            <a:extLst>
              <a:ext uri="{FF2B5EF4-FFF2-40B4-BE49-F238E27FC236}">
                <a16:creationId xmlns:a16="http://schemas.microsoft.com/office/drawing/2014/main" id="{BB004664-9DF7-CD6D-4CF9-5CCDA816F4B8}"/>
              </a:ext>
            </a:extLst>
          </p:cNvPr>
          <p:cNvSpPr txBox="1"/>
          <p:nvPr/>
        </p:nvSpPr>
        <p:spPr>
          <a:xfrm>
            <a:off x="19337311" y="13030353"/>
            <a:ext cx="3927423" cy="369332"/>
          </a:xfrm>
          <a:prstGeom prst="rect">
            <a:avLst/>
          </a:prstGeom>
          <a:noFill/>
        </p:spPr>
        <p:txBody>
          <a:bodyPr wrap="square" rtlCol="0">
            <a:spAutoFit/>
          </a:bodyPr>
          <a:lstStyle/>
          <a:p>
            <a:pPr algn="r"/>
            <a:r>
              <a:rPr lang="en-CA" dirty="0"/>
              <a:t>Page 4</a:t>
            </a:r>
          </a:p>
        </p:txBody>
      </p:sp>
      <p:sp>
        <p:nvSpPr>
          <p:cNvPr id="4" name="Rectangle: Rounded Corners 3">
            <a:extLst>
              <a:ext uri="{FF2B5EF4-FFF2-40B4-BE49-F238E27FC236}">
                <a16:creationId xmlns:a16="http://schemas.microsoft.com/office/drawing/2014/main" id="{0AB884DD-4A0A-5494-EBAF-C1443BDE99A7}"/>
              </a:ext>
            </a:extLst>
          </p:cNvPr>
          <p:cNvSpPr/>
          <p:nvPr/>
        </p:nvSpPr>
        <p:spPr>
          <a:xfrm>
            <a:off x="20200573" y="11612926"/>
            <a:ext cx="3064161" cy="537809"/>
          </a:xfrm>
          <a:prstGeom prst="roundRect">
            <a:avLst/>
          </a:prstGeom>
          <a:solidFill>
            <a:schemeClr val="tx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sz="2000" b="1" dirty="0">
                <a:solidFill>
                  <a:schemeClr val="bg1"/>
                </a:solidFill>
              </a:rPr>
              <a:t>Free Consultation</a:t>
            </a:r>
          </a:p>
        </p:txBody>
      </p:sp>
    </p:spTree>
    <p:extLst>
      <p:ext uri="{BB962C8B-B14F-4D97-AF65-F5344CB8AC3E}">
        <p14:creationId xmlns:p14="http://schemas.microsoft.com/office/powerpoint/2010/main" val="1734450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F8E775-6B14-4ECF-1D5B-15788594107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1B56A372-17CD-688F-89EE-9E162D84F671}"/>
              </a:ext>
            </a:extLst>
          </p:cNvPr>
          <p:cNvSpPr txBox="1"/>
          <p:nvPr/>
        </p:nvSpPr>
        <p:spPr>
          <a:xfrm>
            <a:off x="254686" y="266216"/>
            <a:ext cx="1435100" cy="369332"/>
          </a:xfrm>
          <a:prstGeom prst="rect">
            <a:avLst/>
          </a:prstGeom>
          <a:noFill/>
        </p:spPr>
        <p:txBody>
          <a:bodyPr wrap="square" rtlCol="0">
            <a:spAutoFit/>
          </a:bodyPr>
          <a:lstStyle/>
          <a:p>
            <a:r>
              <a:rPr lang="en-CA" b="1" dirty="0">
                <a:solidFill>
                  <a:schemeClr val="bg2">
                    <a:lumMod val="90000"/>
                  </a:schemeClr>
                </a:solidFill>
              </a:rPr>
              <a:t>[Features]</a:t>
            </a:r>
          </a:p>
        </p:txBody>
      </p:sp>
      <p:sp>
        <p:nvSpPr>
          <p:cNvPr id="13" name="TextBox 12">
            <a:extLst>
              <a:ext uri="{FF2B5EF4-FFF2-40B4-BE49-F238E27FC236}">
                <a16:creationId xmlns:a16="http://schemas.microsoft.com/office/drawing/2014/main" id="{DAC36B11-3FD6-FE9C-829A-74780D14A563}"/>
              </a:ext>
            </a:extLst>
          </p:cNvPr>
          <p:cNvSpPr txBox="1"/>
          <p:nvPr/>
        </p:nvSpPr>
        <p:spPr>
          <a:xfrm>
            <a:off x="5233554" y="1095678"/>
            <a:ext cx="12607637" cy="830997"/>
          </a:xfrm>
          <a:prstGeom prst="rect">
            <a:avLst/>
          </a:prstGeom>
          <a:noFill/>
        </p:spPr>
        <p:txBody>
          <a:bodyPr wrap="square" rtlCol="0">
            <a:spAutoFit/>
          </a:bodyPr>
          <a:lstStyle/>
          <a:p>
            <a:pPr algn="ctr"/>
            <a:r>
              <a:rPr lang="en-CA" sz="4800" b="1" dirty="0"/>
              <a:t>Why Choose </a:t>
            </a:r>
            <a:r>
              <a:rPr lang="en-CA" sz="4800" b="1" dirty="0" err="1"/>
              <a:t>Acceleo</a:t>
            </a:r>
            <a:r>
              <a:rPr lang="en-CA" sz="4800" b="1" dirty="0"/>
              <a:t> </a:t>
            </a:r>
            <a:r>
              <a:rPr lang="en-CA" sz="4800" b="1" dirty="0" err="1"/>
              <a:t>Matemática</a:t>
            </a:r>
            <a:r>
              <a:rPr lang="en-CA" sz="4800" b="1" dirty="0"/>
              <a:t>?</a:t>
            </a:r>
          </a:p>
        </p:txBody>
      </p:sp>
      <p:sp>
        <p:nvSpPr>
          <p:cNvPr id="15" name="TextBox 14">
            <a:extLst>
              <a:ext uri="{FF2B5EF4-FFF2-40B4-BE49-F238E27FC236}">
                <a16:creationId xmlns:a16="http://schemas.microsoft.com/office/drawing/2014/main" id="{CA7936AB-BDE6-ECDC-92D4-595B280DBA11}"/>
              </a:ext>
            </a:extLst>
          </p:cNvPr>
          <p:cNvSpPr txBox="1"/>
          <p:nvPr/>
        </p:nvSpPr>
        <p:spPr>
          <a:xfrm>
            <a:off x="2527300" y="1926675"/>
            <a:ext cx="18897600" cy="584775"/>
          </a:xfrm>
          <a:prstGeom prst="rect">
            <a:avLst/>
          </a:prstGeom>
          <a:noFill/>
        </p:spPr>
        <p:txBody>
          <a:bodyPr wrap="square" rtlCol="0">
            <a:spAutoFit/>
          </a:bodyPr>
          <a:lstStyle/>
          <a:p>
            <a:pPr algn="ctr"/>
            <a:r>
              <a:rPr lang="en-CA" sz="3200" dirty="0"/>
              <a:t>Innovative approach to teaching mathematics makes learning engaging, effective and accessible to all.</a:t>
            </a:r>
          </a:p>
        </p:txBody>
      </p:sp>
      <p:sp>
        <p:nvSpPr>
          <p:cNvPr id="16" name="Rectangle: Rounded Corners 15">
            <a:extLst>
              <a:ext uri="{FF2B5EF4-FFF2-40B4-BE49-F238E27FC236}">
                <a16:creationId xmlns:a16="http://schemas.microsoft.com/office/drawing/2014/main" id="{2F355A9C-B1DE-B61E-1E70-7B859B4FA6FB}"/>
              </a:ext>
            </a:extLst>
          </p:cNvPr>
          <p:cNvSpPr/>
          <p:nvPr/>
        </p:nvSpPr>
        <p:spPr>
          <a:xfrm>
            <a:off x="1828800" y="3680689"/>
            <a:ext cx="9817100" cy="3394364"/>
          </a:xfrm>
          <a:prstGeom prst="roundRect">
            <a:avLst/>
          </a:prstGeom>
          <a:solidFill>
            <a:schemeClr val="bg1"/>
          </a:solidFill>
          <a:ln w="635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Rectangle 16">
            <a:extLst>
              <a:ext uri="{FF2B5EF4-FFF2-40B4-BE49-F238E27FC236}">
                <a16:creationId xmlns:a16="http://schemas.microsoft.com/office/drawing/2014/main" id="{D76B1D42-F520-691D-4D5E-E4165F7CA5FE}"/>
              </a:ext>
            </a:extLst>
          </p:cNvPr>
          <p:cNvSpPr/>
          <p:nvPr/>
        </p:nvSpPr>
        <p:spPr>
          <a:xfrm>
            <a:off x="2363380" y="4110679"/>
            <a:ext cx="789700" cy="59418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20" name="Straight Connector 19">
            <a:extLst>
              <a:ext uri="{FF2B5EF4-FFF2-40B4-BE49-F238E27FC236}">
                <a16:creationId xmlns:a16="http://schemas.microsoft.com/office/drawing/2014/main" id="{2B05EC35-E177-17F7-89B7-20F4167A39D4}"/>
              </a:ext>
            </a:extLst>
          </p:cNvPr>
          <p:cNvCxnSpPr>
            <a:cxnSpLocks/>
          </p:cNvCxnSpPr>
          <p:nvPr/>
        </p:nvCxnSpPr>
        <p:spPr>
          <a:xfrm flipV="1">
            <a:off x="2363380" y="4147622"/>
            <a:ext cx="789700" cy="5941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ECADD64-4AEF-B20F-BBEC-01AFDCA63644}"/>
              </a:ext>
            </a:extLst>
          </p:cNvPr>
          <p:cNvCxnSpPr>
            <a:cxnSpLocks/>
          </p:cNvCxnSpPr>
          <p:nvPr/>
        </p:nvCxnSpPr>
        <p:spPr>
          <a:xfrm flipH="1" flipV="1">
            <a:off x="2363380" y="4147622"/>
            <a:ext cx="789700" cy="566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46A9D6F6-F181-013E-9BD6-E147E92C66C2}"/>
              </a:ext>
            </a:extLst>
          </p:cNvPr>
          <p:cNvSpPr txBox="1"/>
          <p:nvPr/>
        </p:nvSpPr>
        <p:spPr>
          <a:xfrm>
            <a:off x="3258118" y="3789794"/>
            <a:ext cx="4677064" cy="523220"/>
          </a:xfrm>
          <a:prstGeom prst="rect">
            <a:avLst/>
          </a:prstGeom>
          <a:noFill/>
        </p:spPr>
        <p:txBody>
          <a:bodyPr wrap="square" rtlCol="0">
            <a:spAutoFit/>
          </a:bodyPr>
          <a:lstStyle/>
          <a:p>
            <a:pPr algn="ctr"/>
            <a:r>
              <a:rPr lang="en-CA" sz="2800" b="1" dirty="0"/>
              <a:t>Engagement and Mastery</a:t>
            </a:r>
          </a:p>
        </p:txBody>
      </p:sp>
      <p:sp>
        <p:nvSpPr>
          <p:cNvPr id="27" name="TextBox 26">
            <a:extLst>
              <a:ext uri="{FF2B5EF4-FFF2-40B4-BE49-F238E27FC236}">
                <a16:creationId xmlns:a16="http://schemas.microsoft.com/office/drawing/2014/main" id="{169489E8-CF06-AC06-888B-AA718688E294}"/>
              </a:ext>
            </a:extLst>
          </p:cNvPr>
          <p:cNvSpPr txBox="1"/>
          <p:nvPr/>
        </p:nvSpPr>
        <p:spPr>
          <a:xfrm>
            <a:off x="3484459" y="4334589"/>
            <a:ext cx="7787369" cy="1477328"/>
          </a:xfrm>
          <a:prstGeom prst="rect">
            <a:avLst/>
          </a:prstGeom>
          <a:noFill/>
        </p:spPr>
        <p:txBody>
          <a:bodyPr wrap="square" rtlCol="0">
            <a:spAutoFit/>
          </a:bodyPr>
          <a:lstStyle/>
          <a:p>
            <a:r>
              <a:rPr lang="en-US" dirty="0"/>
              <a:t>We are invested in your child's long-term success. We are not a tutoring service that provides a patchwork of sessions without a clear vision or goal. We are a complete online math curriculum and virtual classroom teaching service. We aim to have your child master mathematics, build their confidence, problem-solving skills, and love of learning.</a:t>
            </a:r>
            <a:endParaRPr lang="en-CA" dirty="0"/>
          </a:p>
        </p:txBody>
      </p:sp>
      <p:sp>
        <p:nvSpPr>
          <p:cNvPr id="39" name="Rectangle: Rounded Corners 38">
            <a:extLst>
              <a:ext uri="{FF2B5EF4-FFF2-40B4-BE49-F238E27FC236}">
                <a16:creationId xmlns:a16="http://schemas.microsoft.com/office/drawing/2014/main" id="{B190FE0D-9E26-8D54-AF51-68140E69F82C}"/>
              </a:ext>
            </a:extLst>
          </p:cNvPr>
          <p:cNvSpPr/>
          <p:nvPr/>
        </p:nvSpPr>
        <p:spPr>
          <a:xfrm>
            <a:off x="13042902" y="3680689"/>
            <a:ext cx="9817100" cy="3394364"/>
          </a:xfrm>
          <a:prstGeom prst="roundRect">
            <a:avLst/>
          </a:prstGeom>
          <a:solidFill>
            <a:schemeClr val="bg1"/>
          </a:solidFill>
          <a:ln w="635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0" name="Rectangle 39">
            <a:extLst>
              <a:ext uri="{FF2B5EF4-FFF2-40B4-BE49-F238E27FC236}">
                <a16:creationId xmlns:a16="http://schemas.microsoft.com/office/drawing/2014/main" id="{C6E639D7-7472-7C6D-D74F-98AB427CD7E0}"/>
              </a:ext>
            </a:extLst>
          </p:cNvPr>
          <p:cNvSpPr/>
          <p:nvPr/>
        </p:nvSpPr>
        <p:spPr>
          <a:xfrm>
            <a:off x="13577482" y="4110679"/>
            <a:ext cx="789700" cy="59418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41" name="Straight Connector 40">
            <a:extLst>
              <a:ext uri="{FF2B5EF4-FFF2-40B4-BE49-F238E27FC236}">
                <a16:creationId xmlns:a16="http://schemas.microsoft.com/office/drawing/2014/main" id="{83F5A58F-A859-30B0-D78A-CF0F1E01F333}"/>
              </a:ext>
            </a:extLst>
          </p:cNvPr>
          <p:cNvCxnSpPr>
            <a:cxnSpLocks/>
          </p:cNvCxnSpPr>
          <p:nvPr/>
        </p:nvCxnSpPr>
        <p:spPr>
          <a:xfrm flipV="1">
            <a:off x="13577482" y="4147622"/>
            <a:ext cx="789700" cy="5941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11614331-1A96-9220-1033-036A9CBCB83E}"/>
              </a:ext>
            </a:extLst>
          </p:cNvPr>
          <p:cNvCxnSpPr>
            <a:cxnSpLocks/>
          </p:cNvCxnSpPr>
          <p:nvPr/>
        </p:nvCxnSpPr>
        <p:spPr>
          <a:xfrm flipH="1" flipV="1">
            <a:off x="13577482" y="4147622"/>
            <a:ext cx="789700" cy="566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D2AB5459-FE54-7CF1-3A44-BF154496E12D}"/>
              </a:ext>
            </a:extLst>
          </p:cNvPr>
          <p:cNvSpPr txBox="1"/>
          <p:nvPr/>
        </p:nvSpPr>
        <p:spPr>
          <a:xfrm>
            <a:off x="14762062" y="3789794"/>
            <a:ext cx="5646838" cy="523220"/>
          </a:xfrm>
          <a:prstGeom prst="rect">
            <a:avLst/>
          </a:prstGeom>
          <a:noFill/>
        </p:spPr>
        <p:txBody>
          <a:bodyPr wrap="square" rtlCol="0">
            <a:spAutoFit/>
          </a:bodyPr>
          <a:lstStyle/>
          <a:p>
            <a:r>
              <a:rPr lang="en-CA" sz="2800" b="1" dirty="0"/>
              <a:t>Curriculum + Virtual Classroom</a:t>
            </a:r>
          </a:p>
        </p:txBody>
      </p:sp>
      <p:sp>
        <p:nvSpPr>
          <p:cNvPr id="48" name="TextBox 47">
            <a:extLst>
              <a:ext uri="{FF2B5EF4-FFF2-40B4-BE49-F238E27FC236}">
                <a16:creationId xmlns:a16="http://schemas.microsoft.com/office/drawing/2014/main" id="{CEE1B552-06DE-4184-5EAD-12C9A069AA7D}"/>
              </a:ext>
            </a:extLst>
          </p:cNvPr>
          <p:cNvSpPr txBox="1"/>
          <p:nvPr/>
        </p:nvSpPr>
        <p:spPr>
          <a:xfrm>
            <a:off x="14698561" y="4334589"/>
            <a:ext cx="8161439" cy="1015663"/>
          </a:xfrm>
          <a:prstGeom prst="rect">
            <a:avLst/>
          </a:prstGeom>
          <a:noFill/>
        </p:spPr>
        <p:txBody>
          <a:bodyPr wrap="square" rtlCol="0">
            <a:spAutoFit/>
          </a:bodyPr>
          <a:lstStyle>
            <a:defPPr>
              <a:defRPr lang="en-US"/>
            </a:defPPr>
            <a:lvl1pPr>
              <a:defRPr sz="2000"/>
            </a:lvl1pPr>
          </a:lstStyle>
          <a:p>
            <a:r>
              <a:rPr lang="en-CA" dirty="0"/>
              <a:t>We teach comprehensive grade 6-12 math curricula each containing over 90 complete lessons per grade program through secure virtual classrooms.</a:t>
            </a:r>
          </a:p>
        </p:txBody>
      </p:sp>
      <p:sp>
        <p:nvSpPr>
          <p:cNvPr id="49" name="Rectangle: Rounded Corners 48">
            <a:extLst>
              <a:ext uri="{FF2B5EF4-FFF2-40B4-BE49-F238E27FC236}">
                <a16:creationId xmlns:a16="http://schemas.microsoft.com/office/drawing/2014/main" id="{2F438685-32F4-7063-E953-C25FA92B52B7}"/>
              </a:ext>
            </a:extLst>
          </p:cNvPr>
          <p:cNvSpPr/>
          <p:nvPr/>
        </p:nvSpPr>
        <p:spPr>
          <a:xfrm>
            <a:off x="1828800" y="8049496"/>
            <a:ext cx="9817100" cy="3394364"/>
          </a:xfrm>
          <a:prstGeom prst="roundRect">
            <a:avLst/>
          </a:prstGeom>
          <a:solidFill>
            <a:schemeClr val="bg1"/>
          </a:solidFill>
          <a:ln w="635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0" name="Rectangle 49">
            <a:extLst>
              <a:ext uri="{FF2B5EF4-FFF2-40B4-BE49-F238E27FC236}">
                <a16:creationId xmlns:a16="http://schemas.microsoft.com/office/drawing/2014/main" id="{0B381E72-7F56-9FCA-20CA-A9CD9F192BCC}"/>
              </a:ext>
            </a:extLst>
          </p:cNvPr>
          <p:cNvSpPr/>
          <p:nvPr/>
        </p:nvSpPr>
        <p:spPr>
          <a:xfrm>
            <a:off x="2363380" y="8479486"/>
            <a:ext cx="789700" cy="59418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51" name="Straight Connector 50">
            <a:extLst>
              <a:ext uri="{FF2B5EF4-FFF2-40B4-BE49-F238E27FC236}">
                <a16:creationId xmlns:a16="http://schemas.microsoft.com/office/drawing/2014/main" id="{EADF850C-8D84-C30E-0535-DC04E9ABC2A2}"/>
              </a:ext>
            </a:extLst>
          </p:cNvPr>
          <p:cNvCxnSpPr>
            <a:cxnSpLocks/>
          </p:cNvCxnSpPr>
          <p:nvPr/>
        </p:nvCxnSpPr>
        <p:spPr>
          <a:xfrm flipV="1">
            <a:off x="2363380" y="8516429"/>
            <a:ext cx="789700" cy="5941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E091DF17-5519-4659-5E22-12FC894FEDC4}"/>
              </a:ext>
            </a:extLst>
          </p:cNvPr>
          <p:cNvCxnSpPr>
            <a:cxnSpLocks/>
          </p:cNvCxnSpPr>
          <p:nvPr/>
        </p:nvCxnSpPr>
        <p:spPr>
          <a:xfrm flipH="1" flipV="1">
            <a:off x="2363380" y="8516429"/>
            <a:ext cx="789700" cy="566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770FA96A-FAA4-9C18-E721-A2DEE1A5017E}"/>
              </a:ext>
            </a:extLst>
          </p:cNvPr>
          <p:cNvSpPr txBox="1"/>
          <p:nvPr/>
        </p:nvSpPr>
        <p:spPr>
          <a:xfrm>
            <a:off x="3283518" y="8158601"/>
            <a:ext cx="4677064" cy="523220"/>
          </a:xfrm>
          <a:prstGeom prst="rect">
            <a:avLst/>
          </a:prstGeom>
          <a:noFill/>
        </p:spPr>
        <p:txBody>
          <a:bodyPr wrap="square" rtlCol="0">
            <a:spAutoFit/>
          </a:bodyPr>
          <a:lstStyle/>
          <a:p>
            <a:pPr algn="ctr"/>
            <a:r>
              <a:rPr lang="en-CA" sz="2800" b="1" dirty="0"/>
              <a:t>Incremental Development</a:t>
            </a:r>
          </a:p>
        </p:txBody>
      </p:sp>
      <p:sp>
        <p:nvSpPr>
          <p:cNvPr id="54" name="TextBox 53">
            <a:extLst>
              <a:ext uri="{FF2B5EF4-FFF2-40B4-BE49-F238E27FC236}">
                <a16:creationId xmlns:a16="http://schemas.microsoft.com/office/drawing/2014/main" id="{8803A93F-9CCE-D6F8-7FD9-87F0F85B6F5F}"/>
              </a:ext>
            </a:extLst>
          </p:cNvPr>
          <p:cNvSpPr txBox="1"/>
          <p:nvPr/>
        </p:nvSpPr>
        <p:spPr>
          <a:xfrm>
            <a:off x="3484459" y="8703396"/>
            <a:ext cx="7787369" cy="1015663"/>
          </a:xfrm>
          <a:prstGeom prst="rect">
            <a:avLst/>
          </a:prstGeom>
          <a:noFill/>
        </p:spPr>
        <p:txBody>
          <a:bodyPr wrap="square" rtlCol="0">
            <a:spAutoFit/>
          </a:bodyPr>
          <a:lstStyle/>
          <a:p>
            <a:r>
              <a:rPr lang="en-CA" sz="2000" dirty="0"/>
              <a:t>We teach math lessons designed in sequential modules using an incremental development methodology, grounded in continuous practice and review.</a:t>
            </a:r>
          </a:p>
        </p:txBody>
      </p:sp>
      <p:sp>
        <p:nvSpPr>
          <p:cNvPr id="57" name="Rectangle: Rounded Corners 56">
            <a:extLst>
              <a:ext uri="{FF2B5EF4-FFF2-40B4-BE49-F238E27FC236}">
                <a16:creationId xmlns:a16="http://schemas.microsoft.com/office/drawing/2014/main" id="{C3CE3C7F-1B9C-EBE3-72FB-5453DF4F4FB6}"/>
              </a:ext>
            </a:extLst>
          </p:cNvPr>
          <p:cNvSpPr/>
          <p:nvPr/>
        </p:nvSpPr>
        <p:spPr>
          <a:xfrm>
            <a:off x="13042902" y="8063349"/>
            <a:ext cx="9817100" cy="3394364"/>
          </a:xfrm>
          <a:prstGeom prst="roundRect">
            <a:avLst/>
          </a:prstGeom>
          <a:solidFill>
            <a:schemeClr val="bg1"/>
          </a:solidFill>
          <a:ln w="635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8" name="Rectangle 57">
            <a:extLst>
              <a:ext uri="{FF2B5EF4-FFF2-40B4-BE49-F238E27FC236}">
                <a16:creationId xmlns:a16="http://schemas.microsoft.com/office/drawing/2014/main" id="{7E201FA0-F1F7-3C79-4B8A-B382E4D3B66D}"/>
              </a:ext>
            </a:extLst>
          </p:cNvPr>
          <p:cNvSpPr/>
          <p:nvPr/>
        </p:nvSpPr>
        <p:spPr>
          <a:xfrm>
            <a:off x="13577482" y="8493339"/>
            <a:ext cx="789700" cy="59418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59" name="Straight Connector 58">
            <a:extLst>
              <a:ext uri="{FF2B5EF4-FFF2-40B4-BE49-F238E27FC236}">
                <a16:creationId xmlns:a16="http://schemas.microsoft.com/office/drawing/2014/main" id="{DC6D7DCB-64AA-D3C1-3998-9D31AC1D0E7B}"/>
              </a:ext>
            </a:extLst>
          </p:cNvPr>
          <p:cNvCxnSpPr>
            <a:cxnSpLocks/>
          </p:cNvCxnSpPr>
          <p:nvPr/>
        </p:nvCxnSpPr>
        <p:spPr>
          <a:xfrm flipV="1">
            <a:off x="13577482" y="8530282"/>
            <a:ext cx="789700" cy="5941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E20457C0-D5DD-8DF3-CA12-D82428AA2467}"/>
              </a:ext>
            </a:extLst>
          </p:cNvPr>
          <p:cNvCxnSpPr>
            <a:cxnSpLocks/>
          </p:cNvCxnSpPr>
          <p:nvPr/>
        </p:nvCxnSpPr>
        <p:spPr>
          <a:xfrm flipH="1" flipV="1">
            <a:off x="13577482" y="8530282"/>
            <a:ext cx="789700" cy="566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7FCA91C8-AF46-CB84-77BF-DB2FDCC0098D}"/>
              </a:ext>
            </a:extLst>
          </p:cNvPr>
          <p:cNvSpPr txBox="1"/>
          <p:nvPr/>
        </p:nvSpPr>
        <p:spPr>
          <a:xfrm>
            <a:off x="14226372" y="8158601"/>
            <a:ext cx="4734727" cy="523220"/>
          </a:xfrm>
          <a:prstGeom prst="rect">
            <a:avLst/>
          </a:prstGeom>
          <a:noFill/>
        </p:spPr>
        <p:txBody>
          <a:bodyPr wrap="square" rtlCol="0">
            <a:spAutoFit/>
          </a:bodyPr>
          <a:lstStyle/>
          <a:p>
            <a:pPr algn="ctr"/>
            <a:r>
              <a:rPr lang="en-CA" sz="2800" b="1" dirty="0"/>
              <a:t>Frequent Assessments</a:t>
            </a:r>
          </a:p>
        </p:txBody>
      </p:sp>
      <p:sp>
        <p:nvSpPr>
          <p:cNvPr id="62" name="TextBox 61">
            <a:extLst>
              <a:ext uri="{FF2B5EF4-FFF2-40B4-BE49-F238E27FC236}">
                <a16:creationId xmlns:a16="http://schemas.microsoft.com/office/drawing/2014/main" id="{BC37FAC3-8691-2C8C-A6AD-35EBFD55BDAB}"/>
              </a:ext>
            </a:extLst>
          </p:cNvPr>
          <p:cNvSpPr txBox="1"/>
          <p:nvPr/>
        </p:nvSpPr>
        <p:spPr>
          <a:xfrm>
            <a:off x="14698561" y="8717249"/>
            <a:ext cx="7787369" cy="923330"/>
          </a:xfrm>
          <a:prstGeom prst="rect">
            <a:avLst/>
          </a:prstGeom>
          <a:noFill/>
        </p:spPr>
        <p:txBody>
          <a:bodyPr wrap="square" rtlCol="0">
            <a:spAutoFit/>
          </a:bodyPr>
          <a:lstStyle/>
          <a:p>
            <a:r>
              <a:rPr lang="en-CA" dirty="0"/>
              <a:t>Access to over twenty cumulative tests per grade. Tests are scheduled so that students have 5 days to practice the concepts before being assessed. Each test comes with a Facts Practice given at the beginning.</a:t>
            </a:r>
          </a:p>
        </p:txBody>
      </p:sp>
      <p:sp>
        <p:nvSpPr>
          <p:cNvPr id="3" name="TextBox 2">
            <a:extLst>
              <a:ext uri="{FF2B5EF4-FFF2-40B4-BE49-F238E27FC236}">
                <a16:creationId xmlns:a16="http://schemas.microsoft.com/office/drawing/2014/main" id="{4620422F-C50A-4C90-EF23-6F5F72C28BE7}"/>
              </a:ext>
            </a:extLst>
          </p:cNvPr>
          <p:cNvSpPr txBox="1"/>
          <p:nvPr/>
        </p:nvSpPr>
        <p:spPr>
          <a:xfrm>
            <a:off x="19337311" y="13030353"/>
            <a:ext cx="3927423" cy="369332"/>
          </a:xfrm>
          <a:prstGeom prst="rect">
            <a:avLst/>
          </a:prstGeom>
          <a:noFill/>
        </p:spPr>
        <p:txBody>
          <a:bodyPr wrap="square" rtlCol="0">
            <a:spAutoFit/>
          </a:bodyPr>
          <a:lstStyle/>
          <a:p>
            <a:pPr algn="r"/>
            <a:r>
              <a:rPr lang="en-CA" dirty="0"/>
              <a:t>Page 5</a:t>
            </a:r>
          </a:p>
        </p:txBody>
      </p:sp>
    </p:spTree>
    <p:extLst>
      <p:ext uri="{BB962C8B-B14F-4D97-AF65-F5344CB8AC3E}">
        <p14:creationId xmlns:p14="http://schemas.microsoft.com/office/powerpoint/2010/main" val="17052451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C39DD2-973F-6DFE-891E-00FC622D8F8F}"/>
            </a:ext>
          </a:extLst>
        </p:cNvPr>
        <p:cNvGrpSpPr/>
        <p:nvPr/>
      </p:nvGrpSpPr>
      <p:grpSpPr>
        <a:xfrm>
          <a:off x="0" y="0"/>
          <a:ext cx="0" cy="0"/>
          <a:chOff x="0" y="0"/>
          <a:chExt cx="0" cy="0"/>
        </a:xfrm>
      </p:grpSpPr>
      <p:sp>
        <p:nvSpPr>
          <p:cNvPr id="57" name="Rectangle: Rounded Corners 56">
            <a:extLst>
              <a:ext uri="{FF2B5EF4-FFF2-40B4-BE49-F238E27FC236}">
                <a16:creationId xmlns:a16="http://schemas.microsoft.com/office/drawing/2014/main" id="{6F6E3765-F89A-7482-C3E5-E1F977C0EC0E}"/>
              </a:ext>
            </a:extLst>
          </p:cNvPr>
          <p:cNvSpPr/>
          <p:nvPr/>
        </p:nvSpPr>
        <p:spPr>
          <a:xfrm>
            <a:off x="1397002" y="1522849"/>
            <a:ext cx="9817100" cy="3394364"/>
          </a:xfrm>
          <a:prstGeom prst="roundRect">
            <a:avLst/>
          </a:prstGeom>
          <a:solidFill>
            <a:schemeClr val="bg1"/>
          </a:solidFill>
          <a:ln w="635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8" name="Rectangle 57">
            <a:extLst>
              <a:ext uri="{FF2B5EF4-FFF2-40B4-BE49-F238E27FC236}">
                <a16:creationId xmlns:a16="http://schemas.microsoft.com/office/drawing/2014/main" id="{D2D17543-D7C7-D9DB-CA5E-01E7DF2CD0DC}"/>
              </a:ext>
            </a:extLst>
          </p:cNvPr>
          <p:cNvSpPr/>
          <p:nvPr/>
        </p:nvSpPr>
        <p:spPr>
          <a:xfrm>
            <a:off x="1931582" y="1952839"/>
            <a:ext cx="789700" cy="59418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59" name="Straight Connector 58">
            <a:extLst>
              <a:ext uri="{FF2B5EF4-FFF2-40B4-BE49-F238E27FC236}">
                <a16:creationId xmlns:a16="http://schemas.microsoft.com/office/drawing/2014/main" id="{CF4D904F-4451-09C7-CAA3-DA5583AC5D36}"/>
              </a:ext>
            </a:extLst>
          </p:cNvPr>
          <p:cNvCxnSpPr>
            <a:cxnSpLocks/>
          </p:cNvCxnSpPr>
          <p:nvPr/>
        </p:nvCxnSpPr>
        <p:spPr>
          <a:xfrm flipV="1">
            <a:off x="1931582" y="1989782"/>
            <a:ext cx="789700" cy="5941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CCC48F6E-B12A-1263-DF18-AFBAFAFD6B92}"/>
              </a:ext>
            </a:extLst>
          </p:cNvPr>
          <p:cNvCxnSpPr>
            <a:cxnSpLocks/>
          </p:cNvCxnSpPr>
          <p:nvPr/>
        </p:nvCxnSpPr>
        <p:spPr>
          <a:xfrm flipH="1" flipV="1">
            <a:off x="1931582" y="1989782"/>
            <a:ext cx="789700" cy="566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B9526BAD-4D02-9FF3-3B98-0DBCF3D52D75}"/>
              </a:ext>
            </a:extLst>
          </p:cNvPr>
          <p:cNvSpPr txBox="1"/>
          <p:nvPr/>
        </p:nvSpPr>
        <p:spPr>
          <a:xfrm>
            <a:off x="2559620" y="1631954"/>
            <a:ext cx="4677064" cy="523220"/>
          </a:xfrm>
          <a:prstGeom prst="rect">
            <a:avLst/>
          </a:prstGeom>
          <a:noFill/>
        </p:spPr>
        <p:txBody>
          <a:bodyPr wrap="square" rtlCol="0">
            <a:spAutoFit/>
          </a:bodyPr>
          <a:lstStyle/>
          <a:p>
            <a:pPr algn="ctr"/>
            <a:r>
              <a:rPr lang="en-CA" sz="2800" b="1" dirty="0"/>
              <a:t>Modular Math Lessons</a:t>
            </a:r>
          </a:p>
        </p:txBody>
      </p:sp>
      <p:sp>
        <p:nvSpPr>
          <p:cNvPr id="62" name="TextBox 61">
            <a:extLst>
              <a:ext uri="{FF2B5EF4-FFF2-40B4-BE49-F238E27FC236}">
                <a16:creationId xmlns:a16="http://schemas.microsoft.com/office/drawing/2014/main" id="{258E89D1-20E7-E45A-331B-D638DCC6FA79}"/>
              </a:ext>
            </a:extLst>
          </p:cNvPr>
          <p:cNvSpPr txBox="1"/>
          <p:nvPr/>
        </p:nvSpPr>
        <p:spPr>
          <a:xfrm>
            <a:off x="3052661" y="2176749"/>
            <a:ext cx="7787369" cy="1231106"/>
          </a:xfrm>
          <a:prstGeom prst="rect">
            <a:avLst/>
          </a:prstGeom>
          <a:noFill/>
        </p:spPr>
        <p:txBody>
          <a:bodyPr wrap="square" rtlCol="0">
            <a:spAutoFit/>
          </a:bodyPr>
          <a:lstStyle/>
          <a:p>
            <a:r>
              <a:rPr lang="en-CA" dirty="0"/>
              <a:t>Our lessons are designed for 1 ½-hour sessions, each covering a new math concept that can be taught in 20 minutes, allowing students ample time to practice the newly introduced math skills daily.</a:t>
            </a:r>
          </a:p>
          <a:p>
            <a:endParaRPr lang="en-CA" sz="2000" dirty="0"/>
          </a:p>
        </p:txBody>
      </p:sp>
      <p:sp>
        <p:nvSpPr>
          <p:cNvPr id="63" name="TextBox 62">
            <a:hlinkClick r:id="rId2" action="ppaction://hlinksldjump"/>
            <a:extLst>
              <a:ext uri="{FF2B5EF4-FFF2-40B4-BE49-F238E27FC236}">
                <a16:creationId xmlns:a16="http://schemas.microsoft.com/office/drawing/2014/main" id="{D3D9AD41-10AC-CC69-D446-1EA971635BA2}"/>
              </a:ext>
            </a:extLst>
          </p:cNvPr>
          <p:cNvSpPr txBox="1"/>
          <p:nvPr/>
        </p:nvSpPr>
        <p:spPr>
          <a:xfrm>
            <a:off x="3166961" y="4154088"/>
            <a:ext cx="2063209" cy="461665"/>
          </a:xfrm>
          <a:prstGeom prst="rect">
            <a:avLst/>
          </a:prstGeom>
          <a:noFill/>
        </p:spPr>
        <p:txBody>
          <a:bodyPr wrap="square" rtlCol="0">
            <a:spAutoFit/>
          </a:bodyPr>
          <a:lstStyle/>
          <a:p>
            <a:r>
              <a:rPr lang="en-CA" sz="2400" b="1" u="sng" dirty="0">
                <a:solidFill>
                  <a:schemeClr val="accent6">
                    <a:lumMod val="50000"/>
                  </a:schemeClr>
                </a:solidFill>
              </a:rPr>
              <a:t>Learn more</a:t>
            </a:r>
          </a:p>
        </p:txBody>
      </p:sp>
      <p:cxnSp>
        <p:nvCxnSpPr>
          <p:cNvPr id="64" name="Straight Arrow Connector 63">
            <a:hlinkClick r:id="rId2" action="ppaction://hlinksldjump"/>
            <a:extLst>
              <a:ext uri="{FF2B5EF4-FFF2-40B4-BE49-F238E27FC236}">
                <a16:creationId xmlns:a16="http://schemas.microsoft.com/office/drawing/2014/main" id="{E39AF384-B6C2-5493-4279-D06F0F386E7F}"/>
              </a:ext>
            </a:extLst>
          </p:cNvPr>
          <p:cNvCxnSpPr/>
          <p:nvPr/>
        </p:nvCxnSpPr>
        <p:spPr>
          <a:xfrm>
            <a:off x="5437985" y="4424589"/>
            <a:ext cx="826654" cy="0"/>
          </a:xfrm>
          <a:prstGeom prst="straightConnector1">
            <a:avLst/>
          </a:prstGeom>
          <a:ln w="254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4" name="Rectangle: Rounded Corners 3">
            <a:extLst>
              <a:ext uri="{FF2B5EF4-FFF2-40B4-BE49-F238E27FC236}">
                <a16:creationId xmlns:a16="http://schemas.microsoft.com/office/drawing/2014/main" id="{5B34DA4E-671C-6D79-B237-D5A95B316C2C}"/>
              </a:ext>
            </a:extLst>
          </p:cNvPr>
          <p:cNvSpPr/>
          <p:nvPr/>
        </p:nvSpPr>
        <p:spPr>
          <a:xfrm>
            <a:off x="12376720" y="1522849"/>
            <a:ext cx="9817100" cy="3394364"/>
          </a:xfrm>
          <a:prstGeom prst="roundRect">
            <a:avLst/>
          </a:prstGeom>
          <a:solidFill>
            <a:schemeClr val="bg1"/>
          </a:solidFill>
          <a:ln w="635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ectangle 5">
            <a:extLst>
              <a:ext uri="{FF2B5EF4-FFF2-40B4-BE49-F238E27FC236}">
                <a16:creationId xmlns:a16="http://schemas.microsoft.com/office/drawing/2014/main" id="{2308BBAE-A66C-C21E-F66C-E70E05902A89}"/>
              </a:ext>
            </a:extLst>
          </p:cNvPr>
          <p:cNvSpPr/>
          <p:nvPr/>
        </p:nvSpPr>
        <p:spPr>
          <a:xfrm>
            <a:off x="12911300" y="1952839"/>
            <a:ext cx="789700" cy="59418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7" name="Straight Connector 6">
            <a:extLst>
              <a:ext uri="{FF2B5EF4-FFF2-40B4-BE49-F238E27FC236}">
                <a16:creationId xmlns:a16="http://schemas.microsoft.com/office/drawing/2014/main" id="{16F74E5A-9E64-0165-AC91-D9B4C24902FF}"/>
              </a:ext>
            </a:extLst>
          </p:cNvPr>
          <p:cNvCxnSpPr>
            <a:cxnSpLocks/>
          </p:cNvCxnSpPr>
          <p:nvPr/>
        </p:nvCxnSpPr>
        <p:spPr>
          <a:xfrm flipV="1">
            <a:off x="12911300" y="1989782"/>
            <a:ext cx="789700" cy="5941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14CFE3A-0FD8-EA5A-7E75-2A6F9DE431DA}"/>
              </a:ext>
            </a:extLst>
          </p:cNvPr>
          <p:cNvCxnSpPr>
            <a:cxnSpLocks/>
          </p:cNvCxnSpPr>
          <p:nvPr/>
        </p:nvCxnSpPr>
        <p:spPr>
          <a:xfrm flipH="1" flipV="1">
            <a:off x="12911300" y="1989782"/>
            <a:ext cx="789700" cy="566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BCBB456E-2C7A-FF54-16C9-EA9964CC0DD4}"/>
              </a:ext>
            </a:extLst>
          </p:cNvPr>
          <p:cNvSpPr txBox="1"/>
          <p:nvPr/>
        </p:nvSpPr>
        <p:spPr>
          <a:xfrm>
            <a:off x="14083180" y="1631954"/>
            <a:ext cx="3980822" cy="523220"/>
          </a:xfrm>
          <a:prstGeom prst="rect">
            <a:avLst/>
          </a:prstGeom>
          <a:noFill/>
        </p:spPr>
        <p:txBody>
          <a:bodyPr wrap="square" rtlCol="0">
            <a:spAutoFit/>
          </a:bodyPr>
          <a:lstStyle/>
          <a:p>
            <a:r>
              <a:rPr lang="en-CA" sz="2800" b="1" dirty="0"/>
              <a:t>Flexible Scheduling</a:t>
            </a:r>
          </a:p>
        </p:txBody>
      </p:sp>
      <p:sp>
        <p:nvSpPr>
          <p:cNvPr id="10" name="TextBox 9">
            <a:extLst>
              <a:ext uri="{FF2B5EF4-FFF2-40B4-BE49-F238E27FC236}">
                <a16:creationId xmlns:a16="http://schemas.microsoft.com/office/drawing/2014/main" id="{72E936D4-B0C4-39E0-DC10-37D43B75E8E9}"/>
              </a:ext>
            </a:extLst>
          </p:cNvPr>
          <p:cNvSpPr txBox="1"/>
          <p:nvPr/>
        </p:nvSpPr>
        <p:spPr>
          <a:xfrm>
            <a:off x="14032379" y="2176749"/>
            <a:ext cx="7787369" cy="707886"/>
          </a:xfrm>
          <a:prstGeom prst="rect">
            <a:avLst/>
          </a:prstGeom>
          <a:noFill/>
        </p:spPr>
        <p:txBody>
          <a:bodyPr wrap="square" rtlCol="0">
            <a:spAutoFit/>
          </a:bodyPr>
          <a:lstStyle/>
          <a:p>
            <a:r>
              <a:rPr lang="en-CA" sz="2000" dirty="0"/>
              <a:t>Book sessions for your child at times that work for you, with consistent time slots and terms to accommodate any schedule.</a:t>
            </a:r>
          </a:p>
        </p:txBody>
      </p:sp>
      <p:sp>
        <p:nvSpPr>
          <p:cNvPr id="13" name="Rectangle: Rounded Corners 12">
            <a:extLst>
              <a:ext uri="{FF2B5EF4-FFF2-40B4-BE49-F238E27FC236}">
                <a16:creationId xmlns:a16="http://schemas.microsoft.com/office/drawing/2014/main" id="{103421A6-9DE9-DE9F-A680-9E6CE77DA4BE}"/>
              </a:ext>
            </a:extLst>
          </p:cNvPr>
          <p:cNvSpPr/>
          <p:nvPr/>
        </p:nvSpPr>
        <p:spPr>
          <a:xfrm>
            <a:off x="1397002" y="6082149"/>
            <a:ext cx="9817100" cy="3394364"/>
          </a:xfrm>
          <a:prstGeom prst="roundRect">
            <a:avLst/>
          </a:prstGeom>
          <a:solidFill>
            <a:schemeClr val="bg1"/>
          </a:solidFill>
          <a:ln w="635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Rectangle 13">
            <a:extLst>
              <a:ext uri="{FF2B5EF4-FFF2-40B4-BE49-F238E27FC236}">
                <a16:creationId xmlns:a16="http://schemas.microsoft.com/office/drawing/2014/main" id="{89C3F665-27E1-73F3-BEE4-597FE29433CD}"/>
              </a:ext>
            </a:extLst>
          </p:cNvPr>
          <p:cNvSpPr/>
          <p:nvPr/>
        </p:nvSpPr>
        <p:spPr>
          <a:xfrm>
            <a:off x="1931582" y="6512139"/>
            <a:ext cx="789700" cy="59418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5" name="Straight Connector 14">
            <a:extLst>
              <a:ext uri="{FF2B5EF4-FFF2-40B4-BE49-F238E27FC236}">
                <a16:creationId xmlns:a16="http://schemas.microsoft.com/office/drawing/2014/main" id="{352EA31A-3196-B0A9-1405-87B12D0BDBF1}"/>
              </a:ext>
            </a:extLst>
          </p:cNvPr>
          <p:cNvCxnSpPr>
            <a:cxnSpLocks/>
          </p:cNvCxnSpPr>
          <p:nvPr/>
        </p:nvCxnSpPr>
        <p:spPr>
          <a:xfrm flipV="1">
            <a:off x="1931582" y="6549082"/>
            <a:ext cx="789700" cy="5941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130FF73-712A-412E-E871-5983E37E5C5C}"/>
              </a:ext>
            </a:extLst>
          </p:cNvPr>
          <p:cNvCxnSpPr>
            <a:cxnSpLocks/>
          </p:cNvCxnSpPr>
          <p:nvPr/>
        </p:nvCxnSpPr>
        <p:spPr>
          <a:xfrm flipH="1" flipV="1">
            <a:off x="1931582" y="6549082"/>
            <a:ext cx="789700" cy="566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2255D797-E0BB-3F77-A67A-423781617334}"/>
              </a:ext>
            </a:extLst>
          </p:cNvPr>
          <p:cNvSpPr txBox="1"/>
          <p:nvPr/>
        </p:nvSpPr>
        <p:spPr>
          <a:xfrm>
            <a:off x="3042220" y="6191254"/>
            <a:ext cx="4677064" cy="523220"/>
          </a:xfrm>
          <a:prstGeom prst="rect">
            <a:avLst/>
          </a:prstGeom>
          <a:noFill/>
        </p:spPr>
        <p:txBody>
          <a:bodyPr wrap="square" rtlCol="0">
            <a:spAutoFit/>
          </a:bodyPr>
          <a:lstStyle/>
          <a:p>
            <a:r>
              <a:rPr lang="en-CA" sz="2800" b="1" dirty="0"/>
              <a:t>Progress Tracking</a:t>
            </a:r>
          </a:p>
        </p:txBody>
      </p:sp>
      <p:sp>
        <p:nvSpPr>
          <p:cNvPr id="18" name="TextBox 17">
            <a:extLst>
              <a:ext uri="{FF2B5EF4-FFF2-40B4-BE49-F238E27FC236}">
                <a16:creationId xmlns:a16="http://schemas.microsoft.com/office/drawing/2014/main" id="{AB050B6E-45F3-FB07-9AC3-7310D720E6C9}"/>
              </a:ext>
            </a:extLst>
          </p:cNvPr>
          <p:cNvSpPr txBox="1"/>
          <p:nvPr/>
        </p:nvSpPr>
        <p:spPr>
          <a:xfrm>
            <a:off x="3052661" y="6736049"/>
            <a:ext cx="7787369" cy="707886"/>
          </a:xfrm>
          <a:prstGeom prst="rect">
            <a:avLst/>
          </a:prstGeom>
          <a:noFill/>
        </p:spPr>
        <p:txBody>
          <a:bodyPr wrap="square" rtlCol="0">
            <a:spAutoFit/>
          </a:bodyPr>
          <a:lstStyle/>
          <a:p>
            <a:r>
              <a:rPr lang="en-CA" sz="2000" dirty="0"/>
              <a:t>Monitor your child’s improvement with detailed analytics and regular progress reports.</a:t>
            </a:r>
          </a:p>
        </p:txBody>
      </p:sp>
      <p:sp>
        <p:nvSpPr>
          <p:cNvPr id="21" name="Rectangle: Rounded Corners 20">
            <a:extLst>
              <a:ext uri="{FF2B5EF4-FFF2-40B4-BE49-F238E27FC236}">
                <a16:creationId xmlns:a16="http://schemas.microsoft.com/office/drawing/2014/main" id="{8B787C83-2F23-DDD8-FE0D-9F895D46946B}"/>
              </a:ext>
            </a:extLst>
          </p:cNvPr>
          <p:cNvSpPr/>
          <p:nvPr/>
        </p:nvSpPr>
        <p:spPr>
          <a:xfrm>
            <a:off x="12344400" y="6082149"/>
            <a:ext cx="9817100" cy="3394364"/>
          </a:xfrm>
          <a:prstGeom prst="roundRect">
            <a:avLst/>
          </a:prstGeom>
          <a:solidFill>
            <a:schemeClr val="bg1"/>
          </a:solidFill>
          <a:ln w="635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Rectangle 21">
            <a:extLst>
              <a:ext uri="{FF2B5EF4-FFF2-40B4-BE49-F238E27FC236}">
                <a16:creationId xmlns:a16="http://schemas.microsoft.com/office/drawing/2014/main" id="{A6CA4C65-1DD8-CD0D-792B-9221366659B2}"/>
              </a:ext>
            </a:extLst>
          </p:cNvPr>
          <p:cNvSpPr/>
          <p:nvPr/>
        </p:nvSpPr>
        <p:spPr>
          <a:xfrm>
            <a:off x="12878980" y="6512139"/>
            <a:ext cx="789700" cy="59418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24" name="Straight Connector 23">
            <a:extLst>
              <a:ext uri="{FF2B5EF4-FFF2-40B4-BE49-F238E27FC236}">
                <a16:creationId xmlns:a16="http://schemas.microsoft.com/office/drawing/2014/main" id="{F5D987FF-7AC1-0381-FC57-573192CAA642}"/>
              </a:ext>
            </a:extLst>
          </p:cNvPr>
          <p:cNvCxnSpPr>
            <a:cxnSpLocks/>
          </p:cNvCxnSpPr>
          <p:nvPr/>
        </p:nvCxnSpPr>
        <p:spPr>
          <a:xfrm flipV="1">
            <a:off x="12878980" y="6549082"/>
            <a:ext cx="789700" cy="5941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004BDE78-47F9-A791-AB91-391834713559}"/>
              </a:ext>
            </a:extLst>
          </p:cNvPr>
          <p:cNvCxnSpPr>
            <a:cxnSpLocks/>
          </p:cNvCxnSpPr>
          <p:nvPr/>
        </p:nvCxnSpPr>
        <p:spPr>
          <a:xfrm flipH="1" flipV="1">
            <a:off x="12878980" y="6549082"/>
            <a:ext cx="789700" cy="566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CD4B3608-B128-4DC5-A779-1FB8CA16CECB}"/>
              </a:ext>
            </a:extLst>
          </p:cNvPr>
          <p:cNvSpPr txBox="1"/>
          <p:nvPr/>
        </p:nvSpPr>
        <p:spPr>
          <a:xfrm>
            <a:off x="13989618" y="6191254"/>
            <a:ext cx="4677064" cy="523220"/>
          </a:xfrm>
          <a:prstGeom prst="rect">
            <a:avLst/>
          </a:prstGeom>
          <a:noFill/>
        </p:spPr>
        <p:txBody>
          <a:bodyPr wrap="square" rtlCol="0">
            <a:spAutoFit/>
          </a:bodyPr>
          <a:lstStyle/>
          <a:p>
            <a:r>
              <a:rPr lang="en-CA" sz="2800" b="1" dirty="0"/>
              <a:t>Qualified Expert</a:t>
            </a:r>
          </a:p>
        </p:txBody>
      </p:sp>
      <p:sp>
        <p:nvSpPr>
          <p:cNvPr id="27" name="TextBox 26">
            <a:extLst>
              <a:ext uri="{FF2B5EF4-FFF2-40B4-BE49-F238E27FC236}">
                <a16:creationId xmlns:a16="http://schemas.microsoft.com/office/drawing/2014/main" id="{73E4FF59-06E6-0CB8-A257-C99E48183F1F}"/>
              </a:ext>
            </a:extLst>
          </p:cNvPr>
          <p:cNvSpPr txBox="1"/>
          <p:nvPr/>
        </p:nvSpPr>
        <p:spPr>
          <a:xfrm>
            <a:off x="14000059" y="6736049"/>
            <a:ext cx="7787369" cy="1015663"/>
          </a:xfrm>
          <a:prstGeom prst="rect">
            <a:avLst/>
          </a:prstGeom>
          <a:noFill/>
        </p:spPr>
        <p:txBody>
          <a:bodyPr wrap="square" rtlCol="0">
            <a:spAutoFit/>
          </a:bodyPr>
          <a:lstStyle/>
          <a:p>
            <a:r>
              <a:rPr lang="en-CA" sz="2000" dirty="0"/>
              <a:t>Your child will learn from a former university professor and math educator with years of experience in teaching and a passion for student success.</a:t>
            </a:r>
          </a:p>
        </p:txBody>
      </p:sp>
      <p:sp>
        <p:nvSpPr>
          <p:cNvPr id="2" name="TextBox 1">
            <a:extLst>
              <a:ext uri="{FF2B5EF4-FFF2-40B4-BE49-F238E27FC236}">
                <a16:creationId xmlns:a16="http://schemas.microsoft.com/office/drawing/2014/main" id="{84650E90-F32A-8497-1FEA-84A3222FBEA2}"/>
              </a:ext>
            </a:extLst>
          </p:cNvPr>
          <p:cNvSpPr txBox="1"/>
          <p:nvPr/>
        </p:nvSpPr>
        <p:spPr>
          <a:xfrm>
            <a:off x="496482" y="266216"/>
            <a:ext cx="1435100" cy="369332"/>
          </a:xfrm>
          <a:prstGeom prst="rect">
            <a:avLst/>
          </a:prstGeom>
          <a:noFill/>
        </p:spPr>
        <p:txBody>
          <a:bodyPr wrap="square" rtlCol="0">
            <a:spAutoFit/>
          </a:bodyPr>
          <a:lstStyle/>
          <a:p>
            <a:r>
              <a:rPr lang="en-CA" b="1" dirty="0">
                <a:solidFill>
                  <a:schemeClr val="bg2">
                    <a:lumMod val="90000"/>
                  </a:schemeClr>
                </a:solidFill>
              </a:rPr>
              <a:t>[Features]</a:t>
            </a:r>
          </a:p>
        </p:txBody>
      </p:sp>
      <p:sp>
        <p:nvSpPr>
          <p:cNvPr id="3" name="TextBox 2">
            <a:extLst>
              <a:ext uri="{FF2B5EF4-FFF2-40B4-BE49-F238E27FC236}">
                <a16:creationId xmlns:a16="http://schemas.microsoft.com/office/drawing/2014/main" id="{582D995D-684C-7954-4F44-D286256EFDD0}"/>
              </a:ext>
            </a:extLst>
          </p:cNvPr>
          <p:cNvSpPr txBox="1"/>
          <p:nvPr/>
        </p:nvSpPr>
        <p:spPr>
          <a:xfrm>
            <a:off x="19337311" y="13030353"/>
            <a:ext cx="3927423" cy="369332"/>
          </a:xfrm>
          <a:prstGeom prst="rect">
            <a:avLst/>
          </a:prstGeom>
          <a:noFill/>
        </p:spPr>
        <p:txBody>
          <a:bodyPr wrap="square" rtlCol="0">
            <a:spAutoFit/>
          </a:bodyPr>
          <a:lstStyle/>
          <a:p>
            <a:pPr algn="r"/>
            <a:r>
              <a:rPr lang="en-CA" dirty="0"/>
              <a:t>Page 6</a:t>
            </a:r>
          </a:p>
        </p:txBody>
      </p:sp>
    </p:spTree>
    <p:extLst>
      <p:ext uri="{BB962C8B-B14F-4D97-AF65-F5344CB8AC3E}">
        <p14:creationId xmlns:p14="http://schemas.microsoft.com/office/powerpoint/2010/main" val="14053536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448E4E-3CB9-611E-BD3E-96E95B34A8FF}"/>
            </a:ext>
          </a:extLst>
        </p:cNvPr>
        <p:cNvGrpSpPr/>
        <p:nvPr/>
      </p:nvGrpSpPr>
      <p:grpSpPr>
        <a:xfrm>
          <a:off x="0" y="0"/>
          <a:ext cx="0" cy="0"/>
          <a:chOff x="0" y="0"/>
          <a:chExt cx="0" cy="0"/>
        </a:xfrm>
      </p:grpSpPr>
      <p:sp>
        <p:nvSpPr>
          <p:cNvPr id="36" name="Rectangle: Rounded Corners 35">
            <a:extLst>
              <a:ext uri="{FF2B5EF4-FFF2-40B4-BE49-F238E27FC236}">
                <a16:creationId xmlns:a16="http://schemas.microsoft.com/office/drawing/2014/main" id="{AA04D8D5-CD7A-0DEE-338D-B1DCC673C20B}"/>
              </a:ext>
            </a:extLst>
          </p:cNvPr>
          <p:cNvSpPr/>
          <p:nvPr/>
        </p:nvSpPr>
        <p:spPr>
          <a:xfrm>
            <a:off x="11066297" y="5725603"/>
            <a:ext cx="3872401" cy="2583087"/>
          </a:xfrm>
          <a:prstGeom prst="roundRect">
            <a:avLst/>
          </a:prstGeom>
          <a:no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0" name="TextBox 39">
            <a:extLst>
              <a:ext uri="{FF2B5EF4-FFF2-40B4-BE49-F238E27FC236}">
                <a16:creationId xmlns:a16="http://schemas.microsoft.com/office/drawing/2014/main" id="{EEB8BD73-26B8-0C38-23DF-0A688688AEB6}"/>
              </a:ext>
            </a:extLst>
          </p:cNvPr>
          <p:cNvSpPr txBox="1"/>
          <p:nvPr/>
        </p:nvSpPr>
        <p:spPr>
          <a:xfrm>
            <a:off x="11163284" y="6319788"/>
            <a:ext cx="3255955" cy="615553"/>
          </a:xfrm>
          <a:prstGeom prst="rect">
            <a:avLst/>
          </a:prstGeom>
          <a:noFill/>
        </p:spPr>
        <p:txBody>
          <a:bodyPr wrap="square" rtlCol="0">
            <a:spAutoFit/>
          </a:bodyPr>
          <a:lstStyle/>
          <a:p>
            <a:pPr algn="ctr"/>
            <a:r>
              <a:rPr lang="en-CA" b="1" dirty="0"/>
              <a:t>1.1 Facts Practices</a:t>
            </a:r>
          </a:p>
          <a:p>
            <a:pPr algn="ctr"/>
            <a:r>
              <a:rPr lang="en-CA" sz="1600" b="1" dirty="0"/>
              <a:t>(6 minutes)</a:t>
            </a:r>
          </a:p>
        </p:txBody>
      </p:sp>
      <p:sp>
        <p:nvSpPr>
          <p:cNvPr id="41" name="Rectangle: Rounded Corners 40">
            <a:extLst>
              <a:ext uri="{FF2B5EF4-FFF2-40B4-BE49-F238E27FC236}">
                <a16:creationId xmlns:a16="http://schemas.microsoft.com/office/drawing/2014/main" id="{5896BD51-3E4E-038A-8316-6C2B21B8A64E}"/>
              </a:ext>
            </a:extLst>
          </p:cNvPr>
          <p:cNvSpPr/>
          <p:nvPr/>
        </p:nvSpPr>
        <p:spPr>
          <a:xfrm>
            <a:off x="15343949" y="5756256"/>
            <a:ext cx="3480970" cy="2556472"/>
          </a:xfrm>
          <a:prstGeom prst="roundRect">
            <a:avLst/>
          </a:prstGeom>
          <a:no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9" name="TextBox 48">
            <a:extLst>
              <a:ext uri="{FF2B5EF4-FFF2-40B4-BE49-F238E27FC236}">
                <a16:creationId xmlns:a16="http://schemas.microsoft.com/office/drawing/2014/main" id="{0AA2AB83-6EFB-FE83-9A53-DE558898849B}"/>
              </a:ext>
            </a:extLst>
          </p:cNvPr>
          <p:cNvSpPr txBox="1"/>
          <p:nvPr/>
        </p:nvSpPr>
        <p:spPr>
          <a:xfrm>
            <a:off x="15440936" y="6350440"/>
            <a:ext cx="3480970" cy="615553"/>
          </a:xfrm>
          <a:prstGeom prst="rect">
            <a:avLst/>
          </a:prstGeom>
          <a:noFill/>
        </p:spPr>
        <p:txBody>
          <a:bodyPr wrap="square" rtlCol="0">
            <a:spAutoFit/>
          </a:bodyPr>
          <a:lstStyle/>
          <a:p>
            <a:pPr algn="ctr"/>
            <a:r>
              <a:rPr lang="en-CA" b="1" dirty="0"/>
              <a:t>1.2 Mental Math</a:t>
            </a:r>
          </a:p>
          <a:p>
            <a:pPr algn="ctr"/>
            <a:r>
              <a:rPr lang="en-CA" sz="1600" b="1" dirty="0"/>
              <a:t>(4 minutes)</a:t>
            </a:r>
          </a:p>
        </p:txBody>
      </p:sp>
      <p:sp>
        <p:nvSpPr>
          <p:cNvPr id="50" name="Rectangle: Rounded Corners 49">
            <a:extLst>
              <a:ext uri="{FF2B5EF4-FFF2-40B4-BE49-F238E27FC236}">
                <a16:creationId xmlns:a16="http://schemas.microsoft.com/office/drawing/2014/main" id="{EB79B4A2-966B-927D-A5D4-F8B0DB109A08}"/>
              </a:ext>
            </a:extLst>
          </p:cNvPr>
          <p:cNvSpPr/>
          <p:nvPr/>
        </p:nvSpPr>
        <p:spPr>
          <a:xfrm>
            <a:off x="19548712" y="5703778"/>
            <a:ext cx="3480970" cy="2602033"/>
          </a:xfrm>
          <a:prstGeom prst="roundRect">
            <a:avLst/>
          </a:prstGeom>
          <a:no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4" name="TextBox 53">
            <a:extLst>
              <a:ext uri="{FF2B5EF4-FFF2-40B4-BE49-F238E27FC236}">
                <a16:creationId xmlns:a16="http://schemas.microsoft.com/office/drawing/2014/main" id="{262BC55C-899E-0965-431E-FC4119F85508}"/>
              </a:ext>
            </a:extLst>
          </p:cNvPr>
          <p:cNvSpPr txBox="1"/>
          <p:nvPr/>
        </p:nvSpPr>
        <p:spPr>
          <a:xfrm>
            <a:off x="19631955" y="6297962"/>
            <a:ext cx="3383984" cy="615553"/>
          </a:xfrm>
          <a:prstGeom prst="rect">
            <a:avLst/>
          </a:prstGeom>
          <a:noFill/>
        </p:spPr>
        <p:txBody>
          <a:bodyPr wrap="square" rtlCol="0">
            <a:spAutoFit/>
          </a:bodyPr>
          <a:lstStyle/>
          <a:p>
            <a:pPr algn="ctr"/>
            <a:r>
              <a:rPr lang="en-CA" b="1" dirty="0"/>
              <a:t>1.3 Problem Solving</a:t>
            </a:r>
          </a:p>
          <a:p>
            <a:pPr algn="ctr"/>
            <a:r>
              <a:rPr lang="en-CA" sz="1600" b="1" dirty="0"/>
              <a:t>(5 minutes)</a:t>
            </a:r>
          </a:p>
        </p:txBody>
      </p:sp>
      <p:sp>
        <p:nvSpPr>
          <p:cNvPr id="57" name="Rectangle 56">
            <a:extLst>
              <a:ext uri="{FF2B5EF4-FFF2-40B4-BE49-F238E27FC236}">
                <a16:creationId xmlns:a16="http://schemas.microsoft.com/office/drawing/2014/main" id="{A4B45661-8E84-E6D9-FBF3-D7F974F1E7BE}"/>
              </a:ext>
            </a:extLst>
          </p:cNvPr>
          <p:cNvSpPr/>
          <p:nvPr/>
        </p:nvSpPr>
        <p:spPr>
          <a:xfrm>
            <a:off x="12306291" y="5385283"/>
            <a:ext cx="789700" cy="59418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58" name="Straight Connector 57">
            <a:extLst>
              <a:ext uri="{FF2B5EF4-FFF2-40B4-BE49-F238E27FC236}">
                <a16:creationId xmlns:a16="http://schemas.microsoft.com/office/drawing/2014/main" id="{AB658003-B02A-95D7-3D35-85DDC23C4325}"/>
              </a:ext>
            </a:extLst>
          </p:cNvPr>
          <p:cNvCxnSpPr>
            <a:cxnSpLocks/>
          </p:cNvCxnSpPr>
          <p:nvPr/>
        </p:nvCxnSpPr>
        <p:spPr>
          <a:xfrm flipV="1">
            <a:off x="12306291" y="5385283"/>
            <a:ext cx="789700" cy="5941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5F633D75-2703-F134-C0D0-AFCB2AA64643}"/>
              </a:ext>
            </a:extLst>
          </p:cNvPr>
          <p:cNvCxnSpPr>
            <a:cxnSpLocks/>
          </p:cNvCxnSpPr>
          <p:nvPr/>
        </p:nvCxnSpPr>
        <p:spPr>
          <a:xfrm flipH="1" flipV="1">
            <a:off x="12306291" y="5385283"/>
            <a:ext cx="789700" cy="566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AC3398C9-B24C-E3F1-0082-0CEC5E0D4D49}"/>
              </a:ext>
            </a:extLst>
          </p:cNvPr>
          <p:cNvSpPr/>
          <p:nvPr/>
        </p:nvSpPr>
        <p:spPr>
          <a:xfrm>
            <a:off x="16675664" y="5398016"/>
            <a:ext cx="789700" cy="59418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61" name="Straight Connector 60">
            <a:extLst>
              <a:ext uri="{FF2B5EF4-FFF2-40B4-BE49-F238E27FC236}">
                <a16:creationId xmlns:a16="http://schemas.microsoft.com/office/drawing/2014/main" id="{7069C310-42F8-69D5-A47E-B298B35A6BFB}"/>
              </a:ext>
            </a:extLst>
          </p:cNvPr>
          <p:cNvCxnSpPr>
            <a:cxnSpLocks/>
          </p:cNvCxnSpPr>
          <p:nvPr/>
        </p:nvCxnSpPr>
        <p:spPr>
          <a:xfrm flipV="1">
            <a:off x="16675664" y="5398016"/>
            <a:ext cx="789700" cy="5941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2BE575C5-BFAC-63F1-623E-17DA5D871581}"/>
              </a:ext>
            </a:extLst>
          </p:cNvPr>
          <p:cNvCxnSpPr>
            <a:cxnSpLocks/>
          </p:cNvCxnSpPr>
          <p:nvPr/>
        </p:nvCxnSpPr>
        <p:spPr>
          <a:xfrm flipH="1" flipV="1">
            <a:off x="16675664" y="5398016"/>
            <a:ext cx="789700" cy="566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Rectangle 62">
            <a:extLst>
              <a:ext uri="{FF2B5EF4-FFF2-40B4-BE49-F238E27FC236}">
                <a16:creationId xmlns:a16="http://schemas.microsoft.com/office/drawing/2014/main" id="{155516A9-4888-0C54-FDDE-36B7A9B4523E}"/>
              </a:ext>
            </a:extLst>
          </p:cNvPr>
          <p:cNvSpPr/>
          <p:nvPr/>
        </p:nvSpPr>
        <p:spPr>
          <a:xfrm>
            <a:off x="20920333" y="5398022"/>
            <a:ext cx="789700" cy="59418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64" name="Straight Connector 63">
            <a:extLst>
              <a:ext uri="{FF2B5EF4-FFF2-40B4-BE49-F238E27FC236}">
                <a16:creationId xmlns:a16="http://schemas.microsoft.com/office/drawing/2014/main" id="{7E3B31C7-4DEE-AEDA-AA14-BAF97371C114}"/>
              </a:ext>
            </a:extLst>
          </p:cNvPr>
          <p:cNvCxnSpPr>
            <a:cxnSpLocks/>
          </p:cNvCxnSpPr>
          <p:nvPr/>
        </p:nvCxnSpPr>
        <p:spPr>
          <a:xfrm flipV="1">
            <a:off x="20920333" y="5398022"/>
            <a:ext cx="789700" cy="5941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8C6485B2-B5C5-CD49-A993-69134D5E03D4}"/>
              </a:ext>
            </a:extLst>
          </p:cNvPr>
          <p:cNvCxnSpPr>
            <a:cxnSpLocks/>
          </p:cNvCxnSpPr>
          <p:nvPr/>
        </p:nvCxnSpPr>
        <p:spPr>
          <a:xfrm flipH="1" flipV="1">
            <a:off x="20920333" y="5398022"/>
            <a:ext cx="789700" cy="566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D830BD81-25A2-65A8-015D-579736A35DC1}"/>
              </a:ext>
            </a:extLst>
          </p:cNvPr>
          <p:cNvSpPr/>
          <p:nvPr/>
        </p:nvSpPr>
        <p:spPr>
          <a:xfrm>
            <a:off x="16765707" y="1399310"/>
            <a:ext cx="789700" cy="59418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5" name="Straight Connector 14">
            <a:extLst>
              <a:ext uri="{FF2B5EF4-FFF2-40B4-BE49-F238E27FC236}">
                <a16:creationId xmlns:a16="http://schemas.microsoft.com/office/drawing/2014/main" id="{68D06EA6-2888-40CB-3C07-DBE9D8BD1075}"/>
              </a:ext>
            </a:extLst>
          </p:cNvPr>
          <p:cNvCxnSpPr>
            <a:cxnSpLocks/>
          </p:cNvCxnSpPr>
          <p:nvPr/>
        </p:nvCxnSpPr>
        <p:spPr>
          <a:xfrm flipV="1">
            <a:off x="16765707" y="1399310"/>
            <a:ext cx="789700" cy="5941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FF065CF-6DAF-53BC-D053-C0729A0AC2A2}"/>
              </a:ext>
            </a:extLst>
          </p:cNvPr>
          <p:cNvCxnSpPr>
            <a:cxnSpLocks/>
          </p:cNvCxnSpPr>
          <p:nvPr/>
        </p:nvCxnSpPr>
        <p:spPr>
          <a:xfrm flipH="1" flipV="1">
            <a:off x="16765707" y="1399310"/>
            <a:ext cx="789700" cy="566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Rectangle: Rounded Corners 16">
            <a:extLst>
              <a:ext uri="{FF2B5EF4-FFF2-40B4-BE49-F238E27FC236}">
                <a16:creationId xmlns:a16="http://schemas.microsoft.com/office/drawing/2014/main" id="{AF5C1B3A-966B-B0A8-2EE6-060D782E9E98}"/>
              </a:ext>
            </a:extLst>
          </p:cNvPr>
          <p:cNvSpPr/>
          <p:nvPr/>
        </p:nvSpPr>
        <p:spPr>
          <a:xfrm>
            <a:off x="10945091" y="1711784"/>
            <a:ext cx="12552207" cy="2354027"/>
          </a:xfrm>
          <a:prstGeom prst="roundRect">
            <a:avLst/>
          </a:prstGeom>
          <a:no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TextBox 19">
            <a:extLst>
              <a:ext uri="{FF2B5EF4-FFF2-40B4-BE49-F238E27FC236}">
                <a16:creationId xmlns:a16="http://schemas.microsoft.com/office/drawing/2014/main" id="{33EBAAB1-7780-9042-50DD-C178F2409AA7}"/>
              </a:ext>
            </a:extLst>
          </p:cNvPr>
          <p:cNvSpPr txBox="1"/>
          <p:nvPr/>
        </p:nvSpPr>
        <p:spPr>
          <a:xfrm>
            <a:off x="15517058" y="2153564"/>
            <a:ext cx="4114897" cy="646331"/>
          </a:xfrm>
          <a:prstGeom prst="rect">
            <a:avLst/>
          </a:prstGeom>
          <a:noFill/>
        </p:spPr>
        <p:txBody>
          <a:bodyPr wrap="square" rtlCol="0">
            <a:spAutoFit/>
          </a:bodyPr>
          <a:lstStyle/>
          <a:p>
            <a:pPr algn="ctr"/>
            <a:r>
              <a:rPr lang="en-CA" b="1" dirty="0"/>
              <a:t>Module 1: Preparation</a:t>
            </a:r>
            <a:endParaRPr lang="en-CA" dirty="0"/>
          </a:p>
          <a:p>
            <a:pPr algn="ctr"/>
            <a:r>
              <a:rPr lang="en-CA" b="1" dirty="0"/>
              <a:t>(15 minutes)</a:t>
            </a:r>
          </a:p>
        </p:txBody>
      </p:sp>
      <p:sp>
        <p:nvSpPr>
          <p:cNvPr id="21" name="TextBox 20">
            <a:extLst>
              <a:ext uri="{FF2B5EF4-FFF2-40B4-BE49-F238E27FC236}">
                <a16:creationId xmlns:a16="http://schemas.microsoft.com/office/drawing/2014/main" id="{E61CAE86-4871-3A89-E32C-80C883F6F6E0}"/>
              </a:ext>
            </a:extLst>
          </p:cNvPr>
          <p:cNvSpPr txBox="1"/>
          <p:nvPr/>
        </p:nvSpPr>
        <p:spPr>
          <a:xfrm>
            <a:off x="11291455" y="2985520"/>
            <a:ext cx="11887200" cy="584775"/>
          </a:xfrm>
          <a:prstGeom prst="rect">
            <a:avLst/>
          </a:prstGeom>
          <a:noFill/>
        </p:spPr>
        <p:txBody>
          <a:bodyPr wrap="square" rtlCol="0">
            <a:spAutoFit/>
          </a:bodyPr>
          <a:lstStyle/>
          <a:p>
            <a:pPr algn="ctr"/>
            <a:r>
              <a:rPr lang="en-CA" sz="1600" dirty="0"/>
              <a:t>Prep is the first module at the beginning of all </a:t>
            </a:r>
            <a:r>
              <a:rPr lang="en-CA" sz="1600" b="1" dirty="0"/>
              <a:t>grade 6-8</a:t>
            </a:r>
            <a:r>
              <a:rPr lang="en-CA" sz="1600" dirty="0"/>
              <a:t> lessons/sessions. It promotes mental math and problem-solving and sets the tone for the day’s teaching session. It consists of three activities:</a:t>
            </a:r>
          </a:p>
        </p:txBody>
      </p:sp>
      <p:cxnSp>
        <p:nvCxnSpPr>
          <p:cNvPr id="27" name="Straight Connector 26">
            <a:extLst>
              <a:ext uri="{FF2B5EF4-FFF2-40B4-BE49-F238E27FC236}">
                <a16:creationId xmlns:a16="http://schemas.microsoft.com/office/drawing/2014/main" id="{01FB93D7-DB21-54AD-95D9-8A8495785BFD}"/>
              </a:ext>
            </a:extLst>
          </p:cNvPr>
          <p:cNvCxnSpPr>
            <a:cxnSpLocks/>
          </p:cNvCxnSpPr>
          <p:nvPr/>
        </p:nvCxnSpPr>
        <p:spPr>
          <a:xfrm>
            <a:off x="17160552" y="4051951"/>
            <a:ext cx="5" cy="1282049"/>
          </a:xfrm>
          <a:prstGeom prst="line">
            <a:avLst/>
          </a:prstGeom>
          <a:ln>
            <a:tailEnd type="triangle"/>
          </a:ln>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id="{96F897DF-7D64-F62C-EF12-1EC23FD7032B}"/>
              </a:ext>
            </a:extLst>
          </p:cNvPr>
          <p:cNvCxnSpPr>
            <a:cxnSpLocks/>
          </p:cNvCxnSpPr>
          <p:nvPr/>
        </p:nvCxnSpPr>
        <p:spPr>
          <a:xfrm>
            <a:off x="12621491" y="4696685"/>
            <a:ext cx="8659051" cy="0"/>
          </a:xfrm>
          <a:prstGeom prst="line">
            <a:avLst/>
          </a:prstGeom>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125F1118-9718-B46D-22FC-EBE33121A9DA}"/>
              </a:ext>
            </a:extLst>
          </p:cNvPr>
          <p:cNvCxnSpPr>
            <a:cxnSpLocks/>
          </p:cNvCxnSpPr>
          <p:nvPr/>
        </p:nvCxnSpPr>
        <p:spPr>
          <a:xfrm>
            <a:off x="12643967" y="4675415"/>
            <a:ext cx="0" cy="644734"/>
          </a:xfrm>
          <a:prstGeom prst="line">
            <a:avLst/>
          </a:prstGeom>
          <a:ln>
            <a:tailEnd type="triangle"/>
          </a:ln>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A687C19A-3226-B0D4-0A85-6E30EACB93D7}"/>
              </a:ext>
            </a:extLst>
          </p:cNvPr>
          <p:cNvCxnSpPr>
            <a:cxnSpLocks/>
          </p:cNvCxnSpPr>
          <p:nvPr/>
        </p:nvCxnSpPr>
        <p:spPr>
          <a:xfrm>
            <a:off x="21289197" y="4689266"/>
            <a:ext cx="0" cy="644734"/>
          </a:xfrm>
          <a:prstGeom prst="line">
            <a:avLst/>
          </a:prstGeom>
          <a:ln>
            <a:tailEnd type="triangle"/>
          </a:ln>
        </p:spPr>
        <p:style>
          <a:lnRef idx="1">
            <a:schemeClr val="dk1"/>
          </a:lnRef>
          <a:fillRef idx="0">
            <a:schemeClr val="dk1"/>
          </a:fillRef>
          <a:effectRef idx="0">
            <a:schemeClr val="dk1"/>
          </a:effectRef>
          <a:fontRef idx="minor">
            <a:schemeClr val="tx1"/>
          </a:fontRef>
        </p:style>
      </p:cxnSp>
      <p:sp>
        <p:nvSpPr>
          <p:cNvPr id="47" name="TextBox 46">
            <a:extLst>
              <a:ext uri="{FF2B5EF4-FFF2-40B4-BE49-F238E27FC236}">
                <a16:creationId xmlns:a16="http://schemas.microsoft.com/office/drawing/2014/main" id="{1F00F8EA-53A3-68BE-7370-E1F4FC97FB84}"/>
              </a:ext>
            </a:extLst>
          </p:cNvPr>
          <p:cNvSpPr txBox="1"/>
          <p:nvPr/>
        </p:nvSpPr>
        <p:spPr>
          <a:xfrm>
            <a:off x="11035255" y="6960054"/>
            <a:ext cx="3768190" cy="1077218"/>
          </a:xfrm>
          <a:prstGeom prst="rect">
            <a:avLst/>
          </a:prstGeom>
          <a:noFill/>
        </p:spPr>
        <p:txBody>
          <a:bodyPr wrap="square" rtlCol="0">
            <a:spAutoFit/>
          </a:bodyPr>
          <a:lstStyle/>
          <a:p>
            <a:pPr algn="ctr"/>
            <a:r>
              <a:rPr lang="en-CA" sz="1600" dirty="0"/>
              <a:t>Students practice to recall immediately or quickly calculate simple math facts (+, -, x, ./.). Timed activity to promote the fast recall of basic math facts.</a:t>
            </a:r>
          </a:p>
        </p:txBody>
      </p:sp>
      <p:sp>
        <p:nvSpPr>
          <p:cNvPr id="51" name="TextBox 50">
            <a:extLst>
              <a:ext uri="{FF2B5EF4-FFF2-40B4-BE49-F238E27FC236}">
                <a16:creationId xmlns:a16="http://schemas.microsoft.com/office/drawing/2014/main" id="{C9FAA3D9-AFD7-11AF-12BE-45C075F15841}"/>
              </a:ext>
            </a:extLst>
          </p:cNvPr>
          <p:cNvSpPr txBox="1"/>
          <p:nvPr/>
        </p:nvSpPr>
        <p:spPr>
          <a:xfrm>
            <a:off x="15271061" y="6996229"/>
            <a:ext cx="3383984" cy="1077218"/>
          </a:xfrm>
          <a:prstGeom prst="rect">
            <a:avLst/>
          </a:prstGeom>
          <a:noFill/>
        </p:spPr>
        <p:txBody>
          <a:bodyPr wrap="square" rtlCol="0">
            <a:spAutoFit/>
          </a:bodyPr>
          <a:lstStyle/>
          <a:p>
            <a:pPr algn="ctr"/>
            <a:r>
              <a:rPr lang="en-CA" sz="1600" dirty="0"/>
              <a:t>Students listen to a problem and perform calculation mentally and write the answer. Timed activity to promote agility.</a:t>
            </a:r>
          </a:p>
        </p:txBody>
      </p:sp>
      <p:sp>
        <p:nvSpPr>
          <p:cNvPr id="52" name="TextBox 51">
            <a:extLst>
              <a:ext uri="{FF2B5EF4-FFF2-40B4-BE49-F238E27FC236}">
                <a16:creationId xmlns:a16="http://schemas.microsoft.com/office/drawing/2014/main" id="{8575F336-7E4F-FFBA-F9D4-678C803E7F07}"/>
              </a:ext>
            </a:extLst>
          </p:cNvPr>
          <p:cNvSpPr txBox="1"/>
          <p:nvPr/>
        </p:nvSpPr>
        <p:spPr>
          <a:xfrm>
            <a:off x="19552288" y="6985962"/>
            <a:ext cx="3383984" cy="584775"/>
          </a:xfrm>
          <a:prstGeom prst="rect">
            <a:avLst/>
          </a:prstGeom>
          <a:noFill/>
        </p:spPr>
        <p:txBody>
          <a:bodyPr wrap="square" rtlCol="0">
            <a:spAutoFit/>
          </a:bodyPr>
          <a:lstStyle/>
          <a:p>
            <a:pPr algn="ctr"/>
            <a:r>
              <a:rPr lang="en-CA" sz="1600" dirty="0"/>
              <a:t>Students practice critical-thinking skills daily.</a:t>
            </a:r>
          </a:p>
        </p:txBody>
      </p:sp>
      <p:sp>
        <p:nvSpPr>
          <p:cNvPr id="53" name="Rectangle: Rounded Corners 52">
            <a:extLst>
              <a:ext uri="{FF2B5EF4-FFF2-40B4-BE49-F238E27FC236}">
                <a16:creationId xmlns:a16="http://schemas.microsoft.com/office/drawing/2014/main" id="{E83B7F1B-18F4-BB59-A0E5-91AA8B332A56}"/>
              </a:ext>
            </a:extLst>
          </p:cNvPr>
          <p:cNvSpPr/>
          <p:nvPr/>
        </p:nvSpPr>
        <p:spPr>
          <a:xfrm>
            <a:off x="10292657" y="9397087"/>
            <a:ext cx="4297486" cy="2583087"/>
          </a:xfrm>
          <a:prstGeom prst="roundRect">
            <a:avLst/>
          </a:prstGeom>
          <a:no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6" name="TextBox 65">
            <a:extLst>
              <a:ext uri="{FF2B5EF4-FFF2-40B4-BE49-F238E27FC236}">
                <a16:creationId xmlns:a16="http://schemas.microsoft.com/office/drawing/2014/main" id="{6E2959F1-F839-794C-EE4C-62AEEF9CFA22}"/>
              </a:ext>
            </a:extLst>
          </p:cNvPr>
          <p:cNvSpPr txBox="1"/>
          <p:nvPr/>
        </p:nvSpPr>
        <p:spPr>
          <a:xfrm>
            <a:off x="10071101" y="9991272"/>
            <a:ext cx="4519042" cy="615553"/>
          </a:xfrm>
          <a:prstGeom prst="rect">
            <a:avLst/>
          </a:prstGeom>
          <a:noFill/>
        </p:spPr>
        <p:txBody>
          <a:bodyPr wrap="square" rtlCol="0">
            <a:spAutoFit/>
          </a:bodyPr>
          <a:lstStyle/>
          <a:p>
            <a:pPr algn="ctr"/>
            <a:r>
              <a:rPr lang="en-CA" b="1" dirty="0"/>
              <a:t>Module 2: New Concepts</a:t>
            </a:r>
          </a:p>
          <a:p>
            <a:pPr algn="ctr"/>
            <a:r>
              <a:rPr lang="en-CA" sz="1600" b="1" dirty="0"/>
              <a:t>(20 min)</a:t>
            </a:r>
          </a:p>
        </p:txBody>
      </p:sp>
      <p:sp>
        <p:nvSpPr>
          <p:cNvPr id="67" name="Rectangle: Rounded Corners 66">
            <a:extLst>
              <a:ext uri="{FF2B5EF4-FFF2-40B4-BE49-F238E27FC236}">
                <a16:creationId xmlns:a16="http://schemas.microsoft.com/office/drawing/2014/main" id="{50FE872E-A1BC-96E0-789D-DCC5455A091F}"/>
              </a:ext>
            </a:extLst>
          </p:cNvPr>
          <p:cNvSpPr/>
          <p:nvPr/>
        </p:nvSpPr>
        <p:spPr>
          <a:xfrm>
            <a:off x="15073786" y="9427740"/>
            <a:ext cx="4297486" cy="2556472"/>
          </a:xfrm>
          <a:prstGeom prst="roundRect">
            <a:avLst/>
          </a:prstGeom>
          <a:no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8" name="TextBox 67">
            <a:extLst>
              <a:ext uri="{FF2B5EF4-FFF2-40B4-BE49-F238E27FC236}">
                <a16:creationId xmlns:a16="http://schemas.microsoft.com/office/drawing/2014/main" id="{AFB6E521-88BB-3EE0-B56A-2C7029D6B766}"/>
              </a:ext>
            </a:extLst>
          </p:cNvPr>
          <p:cNvSpPr txBox="1"/>
          <p:nvPr/>
        </p:nvSpPr>
        <p:spPr>
          <a:xfrm>
            <a:off x="14857887" y="10021924"/>
            <a:ext cx="4649313" cy="615553"/>
          </a:xfrm>
          <a:prstGeom prst="rect">
            <a:avLst/>
          </a:prstGeom>
          <a:noFill/>
        </p:spPr>
        <p:txBody>
          <a:bodyPr wrap="square" rtlCol="0">
            <a:spAutoFit/>
          </a:bodyPr>
          <a:lstStyle/>
          <a:p>
            <a:pPr algn="ctr"/>
            <a:r>
              <a:rPr lang="en-CA" b="1" dirty="0"/>
              <a:t>Module 3: Lesson Practices</a:t>
            </a:r>
          </a:p>
          <a:p>
            <a:pPr algn="ctr"/>
            <a:r>
              <a:rPr lang="en-CA" sz="1600" b="1" dirty="0"/>
              <a:t>(15 min)</a:t>
            </a:r>
          </a:p>
        </p:txBody>
      </p:sp>
      <p:sp>
        <p:nvSpPr>
          <p:cNvPr id="69" name="Rectangle: Rounded Corners 68">
            <a:extLst>
              <a:ext uri="{FF2B5EF4-FFF2-40B4-BE49-F238E27FC236}">
                <a16:creationId xmlns:a16="http://schemas.microsoft.com/office/drawing/2014/main" id="{47324F62-D2F0-C1A1-7602-43F51A194708}"/>
              </a:ext>
            </a:extLst>
          </p:cNvPr>
          <p:cNvSpPr/>
          <p:nvPr/>
        </p:nvSpPr>
        <p:spPr>
          <a:xfrm>
            <a:off x="19701111" y="9375262"/>
            <a:ext cx="4124089" cy="2602033"/>
          </a:xfrm>
          <a:prstGeom prst="roundRect">
            <a:avLst/>
          </a:prstGeom>
          <a:no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0" name="TextBox 69">
            <a:extLst>
              <a:ext uri="{FF2B5EF4-FFF2-40B4-BE49-F238E27FC236}">
                <a16:creationId xmlns:a16="http://schemas.microsoft.com/office/drawing/2014/main" id="{4A07D463-A21C-858E-469D-6CD3D06C7D0F}"/>
              </a:ext>
            </a:extLst>
          </p:cNvPr>
          <p:cNvSpPr txBox="1"/>
          <p:nvPr/>
        </p:nvSpPr>
        <p:spPr>
          <a:xfrm>
            <a:off x="19784355" y="9969446"/>
            <a:ext cx="3383984" cy="615553"/>
          </a:xfrm>
          <a:prstGeom prst="rect">
            <a:avLst/>
          </a:prstGeom>
          <a:noFill/>
        </p:spPr>
        <p:txBody>
          <a:bodyPr wrap="square" rtlCol="0">
            <a:spAutoFit/>
          </a:bodyPr>
          <a:lstStyle/>
          <a:p>
            <a:pPr algn="ctr"/>
            <a:r>
              <a:rPr lang="en-CA" b="1" dirty="0"/>
              <a:t>Module 4: Homework</a:t>
            </a:r>
          </a:p>
          <a:p>
            <a:pPr algn="ctr"/>
            <a:r>
              <a:rPr lang="en-CA" sz="1600" b="1" dirty="0"/>
              <a:t>(40 min)</a:t>
            </a:r>
          </a:p>
        </p:txBody>
      </p:sp>
      <p:sp>
        <p:nvSpPr>
          <p:cNvPr id="71" name="Rectangle 70">
            <a:extLst>
              <a:ext uri="{FF2B5EF4-FFF2-40B4-BE49-F238E27FC236}">
                <a16:creationId xmlns:a16="http://schemas.microsoft.com/office/drawing/2014/main" id="{81689A91-3AA9-9E91-EB3D-6D8F2210E744}"/>
              </a:ext>
            </a:extLst>
          </p:cNvPr>
          <p:cNvSpPr/>
          <p:nvPr/>
        </p:nvSpPr>
        <p:spPr>
          <a:xfrm>
            <a:off x="12179291" y="9056767"/>
            <a:ext cx="789700" cy="59418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72" name="Straight Connector 71">
            <a:extLst>
              <a:ext uri="{FF2B5EF4-FFF2-40B4-BE49-F238E27FC236}">
                <a16:creationId xmlns:a16="http://schemas.microsoft.com/office/drawing/2014/main" id="{132462D1-2413-1775-E036-D5678EB4CA61}"/>
              </a:ext>
            </a:extLst>
          </p:cNvPr>
          <p:cNvCxnSpPr>
            <a:cxnSpLocks/>
          </p:cNvCxnSpPr>
          <p:nvPr/>
        </p:nvCxnSpPr>
        <p:spPr>
          <a:xfrm flipV="1">
            <a:off x="12179291" y="9056767"/>
            <a:ext cx="789700" cy="5941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379F299F-4D3A-FF94-BC1B-0A258A595B1A}"/>
              </a:ext>
            </a:extLst>
          </p:cNvPr>
          <p:cNvCxnSpPr>
            <a:cxnSpLocks/>
          </p:cNvCxnSpPr>
          <p:nvPr/>
        </p:nvCxnSpPr>
        <p:spPr>
          <a:xfrm flipH="1" flipV="1">
            <a:off x="12179291" y="9056767"/>
            <a:ext cx="789700" cy="566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Rectangle 73">
            <a:extLst>
              <a:ext uri="{FF2B5EF4-FFF2-40B4-BE49-F238E27FC236}">
                <a16:creationId xmlns:a16="http://schemas.microsoft.com/office/drawing/2014/main" id="{0BDFFC57-7F56-CCC9-B1C2-14948F8EE2E2}"/>
              </a:ext>
            </a:extLst>
          </p:cNvPr>
          <p:cNvSpPr/>
          <p:nvPr/>
        </p:nvSpPr>
        <p:spPr>
          <a:xfrm>
            <a:off x="17170964" y="9069500"/>
            <a:ext cx="789700" cy="59418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75" name="Straight Connector 74">
            <a:extLst>
              <a:ext uri="{FF2B5EF4-FFF2-40B4-BE49-F238E27FC236}">
                <a16:creationId xmlns:a16="http://schemas.microsoft.com/office/drawing/2014/main" id="{C5B0A1BF-D84D-A6C7-F8A4-67699C809D83}"/>
              </a:ext>
            </a:extLst>
          </p:cNvPr>
          <p:cNvCxnSpPr>
            <a:cxnSpLocks/>
          </p:cNvCxnSpPr>
          <p:nvPr/>
        </p:nvCxnSpPr>
        <p:spPr>
          <a:xfrm flipV="1">
            <a:off x="17170964" y="9069500"/>
            <a:ext cx="789700" cy="5941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0B4A8996-E896-E117-095E-4B65075DDD7E}"/>
              </a:ext>
            </a:extLst>
          </p:cNvPr>
          <p:cNvCxnSpPr>
            <a:cxnSpLocks/>
          </p:cNvCxnSpPr>
          <p:nvPr/>
        </p:nvCxnSpPr>
        <p:spPr>
          <a:xfrm flipH="1" flipV="1">
            <a:off x="17170964" y="9069500"/>
            <a:ext cx="789700" cy="566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1ADDD202-2B57-D641-28D0-AFC884960CB0}"/>
              </a:ext>
            </a:extLst>
          </p:cNvPr>
          <p:cNvSpPr/>
          <p:nvPr/>
        </p:nvSpPr>
        <p:spPr>
          <a:xfrm>
            <a:off x="21072733" y="9069506"/>
            <a:ext cx="789700" cy="59418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78" name="Straight Connector 77">
            <a:extLst>
              <a:ext uri="{FF2B5EF4-FFF2-40B4-BE49-F238E27FC236}">
                <a16:creationId xmlns:a16="http://schemas.microsoft.com/office/drawing/2014/main" id="{9EED6BD9-17AD-0846-7387-E7747FD402AD}"/>
              </a:ext>
            </a:extLst>
          </p:cNvPr>
          <p:cNvCxnSpPr>
            <a:cxnSpLocks/>
          </p:cNvCxnSpPr>
          <p:nvPr/>
        </p:nvCxnSpPr>
        <p:spPr>
          <a:xfrm flipV="1">
            <a:off x="21072733" y="9069506"/>
            <a:ext cx="789700" cy="5941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92101FC5-54F5-61A5-4B91-B085ED9D9067}"/>
              </a:ext>
            </a:extLst>
          </p:cNvPr>
          <p:cNvCxnSpPr>
            <a:cxnSpLocks/>
          </p:cNvCxnSpPr>
          <p:nvPr/>
        </p:nvCxnSpPr>
        <p:spPr>
          <a:xfrm flipH="1" flipV="1">
            <a:off x="21072733" y="9069506"/>
            <a:ext cx="789700" cy="566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0" name="TextBox 79">
            <a:extLst>
              <a:ext uri="{FF2B5EF4-FFF2-40B4-BE49-F238E27FC236}">
                <a16:creationId xmlns:a16="http://schemas.microsoft.com/office/drawing/2014/main" id="{8E4EED21-E815-026D-8D75-CE0DE7AD922F}"/>
              </a:ext>
            </a:extLst>
          </p:cNvPr>
          <p:cNvSpPr txBox="1"/>
          <p:nvPr/>
        </p:nvSpPr>
        <p:spPr>
          <a:xfrm>
            <a:off x="10071101" y="10631538"/>
            <a:ext cx="4605344" cy="923330"/>
          </a:xfrm>
          <a:prstGeom prst="rect">
            <a:avLst/>
          </a:prstGeom>
          <a:noFill/>
        </p:spPr>
        <p:txBody>
          <a:bodyPr wrap="square" rtlCol="0">
            <a:spAutoFit/>
          </a:bodyPr>
          <a:lstStyle/>
          <a:p>
            <a:pPr algn="ctr"/>
            <a:endParaRPr lang="en-US" dirty="0"/>
          </a:p>
          <a:p>
            <a:pPr algn="ctr"/>
            <a:r>
              <a:rPr lang="en-US" dirty="0"/>
              <a:t>This module introduces the new math concept in small increments.</a:t>
            </a:r>
            <a:endParaRPr lang="en-CA" sz="1600" dirty="0"/>
          </a:p>
        </p:txBody>
      </p:sp>
      <p:sp>
        <p:nvSpPr>
          <p:cNvPr id="81" name="TextBox 80">
            <a:extLst>
              <a:ext uri="{FF2B5EF4-FFF2-40B4-BE49-F238E27FC236}">
                <a16:creationId xmlns:a16="http://schemas.microsoft.com/office/drawing/2014/main" id="{703B2519-8417-32FC-7BFC-827B32CF5118}"/>
              </a:ext>
            </a:extLst>
          </p:cNvPr>
          <p:cNvSpPr txBox="1"/>
          <p:nvPr/>
        </p:nvSpPr>
        <p:spPr>
          <a:xfrm>
            <a:off x="15146345" y="10667713"/>
            <a:ext cx="4004000" cy="923330"/>
          </a:xfrm>
          <a:prstGeom prst="rect">
            <a:avLst/>
          </a:prstGeom>
          <a:noFill/>
        </p:spPr>
        <p:txBody>
          <a:bodyPr wrap="square" rtlCol="0">
            <a:spAutoFit/>
          </a:bodyPr>
          <a:lstStyle/>
          <a:p>
            <a:pPr algn="ctr"/>
            <a:r>
              <a:rPr lang="en-US" dirty="0"/>
              <a:t>This module provides students with opportunities to practice the skills associated with new math concepts.</a:t>
            </a:r>
            <a:endParaRPr lang="en-CA" sz="1600" dirty="0"/>
          </a:p>
        </p:txBody>
      </p:sp>
      <p:sp>
        <p:nvSpPr>
          <p:cNvPr id="82" name="TextBox 81">
            <a:extLst>
              <a:ext uri="{FF2B5EF4-FFF2-40B4-BE49-F238E27FC236}">
                <a16:creationId xmlns:a16="http://schemas.microsoft.com/office/drawing/2014/main" id="{C68996E9-B256-D9A0-C8DA-EA01D6C68C81}"/>
              </a:ext>
            </a:extLst>
          </p:cNvPr>
          <p:cNvSpPr txBox="1"/>
          <p:nvPr/>
        </p:nvSpPr>
        <p:spPr>
          <a:xfrm>
            <a:off x="19704688" y="10657446"/>
            <a:ext cx="3993512" cy="1200329"/>
          </a:xfrm>
          <a:prstGeom prst="rect">
            <a:avLst/>
          </a:prstGeom>
          <a:noFill/>
        </p:spPr>
        <p:txBody>
          <a:bodyPr wrap="square" rtlCol="0">
            <a:spAutoFit/>
          </a:bodyPr>
          <a:lstStyle/>
          <a:p>
            <a:pPr algn="ctr"/>
            <a:r>
              <a:rPr lang="en-US" dirty="0"/>
              <a:t>This module presents math problems to give students distributed practice, promoting the long-term retention of math concepts.</a:t>
            </a:r>
            <a:endParaRPr lang="en-CA" sz="1600" dirty="0"/>
          </a:p>
        </p:txBody>
      </p:sp>
      <p:sp>
        <p:nvSpPr>
          <p:cNvPr id="2" name="TextBox 1">
            <a:extLst>
              <a:ext uri="{FF2B5EF4-FFF2-40B4-BE49-F238E27FC236}">
                <a16:creationId xmlns:a16="http://schemas.microsoft.com/office/drawing/2014/main" id="{415E2E59-AF32-18ED-2788-7B513DC59612}"/>
              </a:ext>
            </a:extLst>
          </p:cNvPr>
          <p:cNvSpPr txBox="1"/>
          <p:nvPr/>
        </p:nvSpPr>
        <p:spPr>
          <a:xfrm>
            <a:off x="464113" y="1323484"/>
            <a:ext cx="9297725" cy="646331"/>
          </a:xfrm>
          <a:prstGeom prst="rect">
            <a:avLst/>
          </a:prstGeom>
          <a:noFill/>
        </p:spPr>
        <p:txBody>
          <a:bodyPr wrap="square" rtlCol="0">
            <a:spAutoFit/>
          </a:bodyPr>
          <a:lstStyle/>
          <a:p>
            <a:r>
              <a:rPr lang="en-CA" sz="3600" b="1" dirty="0"/>
              <a:t>Modular Math Lessons</a:t>
            </a:r>
          </a:p>
        </p:txBody>
      </p:sp>
      <p:sp>
        <p:nvSpPr>
          <p:cNvPr id="7" name="TextBox 6">
            <a:extLst>
              <a:ext uri="{FF2B5EF4-FFF2-40B4-BE49-F238E27FC236}">
                <a16:creationId xmlns:a16="http://schemas.microsoft.com/office/drawing/2014/main" id="{674564A2-173F-FAC2-E031-F50065F8711B}"/>
              </a:ext>
            </a:extLst>
          </p:cNvPr>
          <p:cNvSpPr txBox="1"/>
          <p:nvPr/>
        </p:nvSpPr>
        <p:spPr>
          <a:xfrm>
            <a:off x="491241" y="2536896"/>
            <a:ext cx="9490959" cy="5262979"/>
          </a:xfrm>
          <a:prstGeom prst="rect">
            <a:avLst/>
          </a:prstGeom>
          <a:noFill/>
        </p:spPr>
        <p:txBody>
          <a:bodyPr wrap="square" rtlCol="0">
            <a:spAutoFit/>
          </a:bodyPr>
          <a:lstStyle/>
          <a:p>
            <a:pPr algn="just"/>
            <a:r>
              <a:rPr lang="en-US" sz="2400" dirty="0" err="1"/>
              <a:t>Acceleo</a:t>
            </a:r>
            <a:r>
              <a:rPr lang="en-US" sz="2400" dirty="0"/>
              <a:t> </a:t>
            </a:r>
            <a:r>
              <a:rPr lang="en-CA" sz="2400" dirty="0" err="1"/>
              <a:t>Matemática’s</a:t>
            </a:r>
            <a:r>
              <a:rPr lang="en-US" sz="2400" dirty="0"/>
              <a:t> lessons/sessions are designed in small, one-and-a-half-hour units, each covering a new math concept that can be taught in twenty minutes. This allows students ample time to practice the newly introduced mathematical skills daily. </a:t>
            </a:r>
          </a:p>
          <a:p>
            <a:pPr algn="just"/>
            <a:endParaRPr lang="en-US" sz="2400" dirty="0"/>
          </a:p>
          <a:p>
            <a:pPr algn="just"/>
            <a:r>
              <a:rPr lang="en-US" sz="2400" dirty="0"/>
              <a:t>This time-tested and proven pedagogical methodology has three pillars: (1) new math skills built on previously taught ones; (2) daily review of earlier math concepts to increase understanding; and (3) frequent, cumulative assessments to ensure students master each math skill as new ones are added.</a:t>
            </a:r>
          </a:p>
          <a:p>
            <a:pPr algn="just"/>
            <a:endParaRPr lang="en-US" sz="2400" dirty="0"/>
          </a:p>
          <a:p>
            <a:pPr algn="just"/>
            <a:r>
              <a:rPr lang="en-US" sz="2400" dirty="0"/>
              <a:t>As a result, our middle school and high school math curricula help students become more confident, more willing to learn math, and ultimately more successful in their educational journeys and lives.</a:t>
            </a:r>
            <a:endParaRPr lang="en-CA" sz="2400" dirty="0"/>
          </a:p>
        </p:txBody>
      </p:sp>
      <p:sp>
        <p:nvSpPr>
          <p:cNvPr id="3" name="TextBox 2">
            <a:extLst>
              <a:ext uri="{FF2B5EF4-FFF2-40B4-BE49-F238E27FC236}">
                <a16:creationId xmlns:a16="http://schemas.microsoft.com/office/drawing/2014/main" id="{6CA88975-1CBA-EBEA-9196-31CFACFD256B}"/>
              </a:ext>
            </a:extLst>
          </p:cNvPr>
          <p:cNvSpPr txBox="1"/>
          <p:nvPr/>
        </p:nvSpPr>
        <p:spPr>
          <a:xfrm>
            <a:off x="491241" y="391887"/>
            <a:ext cx="1435100" cy="369332"/>
          </a:xfrm>
          <a:prstGeom prst="rect">
            <a:avLst/>
          </a:prstGeom>
          <a:noFill/>
        </p:spPr>
        <p:txBody>
          <a:bodyPr wrap="square" rtlCol="0">
            <a:spAutoFit/>
          </a:bodyPr>
          <a:lstStyle/>
          <a:p>
            <a:r>
              <a:rPr lang="en-CA" b="1" dirty="0">
                <a:solidFill>
                  <a:schemeClr val="bg2">
                    <a:lumMod val="90000"/>
                  </a:schemeClr>
                </a:solidFill>
              </a:rPr>
              <a:t>[Features]</a:t>
            </a:r>
          </a:p>
        </p:txBody>
      </p:sp>
      <p:sp>
        <p:nvSpPr>
          <p:cNvPr id="4" name="TextBox 3">
            <a:extLst>
              <a:ext uri="{FF2B5EF4-FFF2-40B4-BE49-F238E27FC236}">
                <a16:creationId xmlns:a16="http://schemas.microsoft.com/office/drawing/2014/main" id="{C9014AE7-6761-6E4D-A298-FC529E518CDA}"/>
              </a:ext>
            </a:extLst>
          </p:cNvPr>
          <p:cNvSpPr txBox="1"/>
          <p:nvPr/>
        </p:nvSpPr>
        <p:spPr>
          <a:xfrm>
            <a:off x="19337311" y="13030353"/>
            <a:ext cx="3927423" cy="369332"/>
          </a:xfrm>
          <a:prstGeom prst="rect">
            <a:avLst/>
          </a:prstGeom>
          <a:noFill/>
        </p:spPr>
        <p:txBody>
          <a:bodyPr wrap="square" rtlCol="0">
            <a:spAutoFit/>
          </a:bodyPr>
          <a:lstStyle/>
          <a:p>
            <a:pPr algn="r"/>
            <a:r>
              <a:rPr lang="en-CA" dirty="0"/>
              <a:t>Page 7</a:t>
            </a:r>
          </a:p>
        </p:txBody>
      </p:sp>
    </p:spTree>
    <p:extLst>
      <p:ext uri="{BB962C8B-B14F-4D97-AF65-F5344CB8AC3E}">
        <p14:creationId xmlns:p14="http://schemas.microsoft.com/office/powerpoint/2010/main" val="30201285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1CEDD3-BA02-CC11-4E13-7998CB4A95CD}"/>
              </a:ext>
            </a:extLst>
          </p:cNvPr>
          <p:cNvSpPr txBox="1"/>
          <p:nvPr/>
        </p:nvSpPr>
        <p:spPr>
          <a:xfrm>
            <a:off x="491241" y="391887"/>
            <a:ext cx="1435100" cy="369332"/>
          </a:xfrm>
          <a:prstGeom prst="rect">
            <a:avLst/>
          </a:prstGeom>
          <a:noFill/>
        </p:spPr>
        <p:txBody>
          <a:bodyPr wrap="square" rtlCol="0">
            <a:spAutoFit/>
          </a:bodyPr>
          <a:lstStyle/>
          <a:p>
            <a:r>
              <a:rPr lang="en-CA" b="1" dirty="0">
                <a:solidFill>
                  <a:schemeClr val="bg2">
                    <a:lumMod val="90000"/>
                  </a:schemeClr>
                </a:solidFill>
              </a:rPr>
              <a:t>[Features]</a:t>
            </a:r>
          </a:p>
        </p:txBody>
      </p:sp>
      <p:sp>
        <p:nvSpPr>
          <p:cNvPr id="3" name="TextBox 2">
            <a:extLst>
              <a:ext uri="{FF2B5EF4-FFF2-40B4-BE49-F238E27FC236}">
                <a16:creationId xmlns:a16="http://schemas.microsoft.com/office/drawing/2014/main" id="{0D81165C-DE04-51FA-CA70-F4AD734A2443}"/>
              </a:ext>
            </a:extLst>
          </p:cNvPr>
          <p:cNvSpPr txBox="1"/>
          <p:nvPr/>
        </p:nvSpPr>
        <p:spPr>
          <a:xfrm>
            <a:off x="9330727" y="576553"/>
            <a:ext cx="6023183" cy="646331"/>
          </a:xfrm>
          <a:prstGeom prst="rect">
            <a:avLst/>
          </a:prstGeom>
          <a:noFill/>
        </p:spPr>
        <p:txBody>
          <a:bodyPr wrap="square" rtlCol="0">
            <a:spAutoFit/>
          </a:bodyPr>
          <a:lstStyle/>
          <a:p>
            <a:r>
              <a:rPr lang="en-CA" sz="3600" b="1" dirty="0"/>
              <a:t>Class Session Schedule</a:t>
            </a:r>
          </a:p>
        </p:txBody>
      </p:sp>
      <p:sp>
        <p:nvSpPr>
          <p:cNvPr id="4" name="TextBox 3">
            <a:extLst>
              <a:ext uri="{FF2B5EF4-FFF2-40B4-BE49-F238E27FC236}">
                <a16:creationId xmlns:a16="http://schemas.microsoft.com/office/drawing/2014/main" id="{77837625-E7B1-CC0F-3A60-04D7023072EF}"/>
              </a:ext>
            </a:extLst>
          </p:cNvPr>
          <p:cNvSpPr txBox="1"/>
          <p:nvPr/>
        </p:nvSpPr>
        <p:spPr>
          <a:xfrm>
            <a:off x="1926341" y="1259827"/>
            <a:ext cx="20686524" cy="2185214"/>
          </a:xfrm>
          <a:prstGeom prst="rect">
            <a:avLst/>
          </a:prstGeom>
          <a:noFill/>
        </p:spPr>
        <p:txBody>
          <a:bodyPr wrap="square" rtlCol="0">
            <a:spAutoFit/>
          </a:bodyPr>
          <a:lstStyle/>
          <a:p>
            <a:r>
              <a:rPr lang="en-US" dirty="0" err="1"/>
              <a:t>Acceleo</a:t>
            </a:r>
            <a:r>
              <a:rPr lang="en-US" dirty="0"/>
              <a:t> Math Academy class sessions are offered Monday through Friday each week for a six-month term. The school year at </a:t>
            </a:r>
            <a:r>
              <a:rPr lang="en-US" dirty="0" err="1"/>
              <a:t>Acceleo</a:t>
            </a:r>
            <a:r>
              <a:rPr lang="en-US" dirty="0"/>
              <a:t> Math Academy consists of a six-month term: Term 1, from September to February, and Term 2, from March to August. Students can register for only one term per grade.</a:t>
            </a:r>
            <a:endParaRPr lang="en-CA" dirty="0"/>
          </a:p>
          <a:p>
            <a:endParaRPr lang="en-US" sz="2000" dirty="0"/>
          </a:p>
          <a:p>
            <a:r>
              <a:rPr lang="en-US" sz="2000" dirty="0"/>
              <a:t> Math class sessions are offered in seven different sections or slots per day. These sections are made available on a first-come, first-served basis. Once the first student is registered in a section, that section is open only to 9 more students in the same grade as the first, for a maximum of 10 students per section. </a:t>
            </a:r>
          </a:p>
          <a:p>
            <a:endParaRPr lang="en-US" sz="2000" dirty="0"/>
          </a:p>
          <a:p>
            <a:r>
              <a:rPr lang="en-US" sz="2000" dirty="0"/>
              <a:t>This class scheduling process reinforces </a:t>
            </a:r>
            <a:r>
              <a:rPr lang="en-US" sz="2000" dirty="0" err="1"/>
              <a:t>Acceleo</a:t>
            </a:r>
            <a:r>
              <a:rPr lang="en-US" sz="2000" dirty="0"/>
              <a:t> </a:t>
            </a:r>
            <a:r>
              <a:rPr lang="en-US" sz="2000" dirty="0" err="1"/>
              <a:t>Matemática’s</a:t>
            </a:r>
            <a:r>
              <a:rPr lang="en-US" sz="2000" dirty="0"/>
              <a:t> structured approach for teaching mathematics.</a:t>
            </a:r>
            <a:endParaRPr lang="en-CA" sz="2000" dirty="0"/>
          </a:p>
        </p:txBody>
      </p:sp>
      <p:sp>
        <p:nvSpPr>
          <p:cNvPr id="5" name="Rectangle: Rounded Corners 4">
            <a:extLst>
              <a:ext uri="{FF2B5EF4-FFF2-40B4-BE49-F238E27FC236}">
                <a16:creationId xmlns:a16="http://schemas.microsoft.com/office/drawing/2014/main" id="{988A2F10-6A01-87CD-0733-3285184749E5}"/>
              </a:ext>
            </a:extLst>
          </p:cNvPr>
          <p:cNvSpPr/>
          <p:nvPr/>
        </p:nvSpPr>
        <p:spPr>
          <a:xfrm>
            <a:off x="662475" y="3920064"/>
            <a:ext cx="7926889" cy="3394364"/>
          </a:xfrm>
          <a:prstGeom prst="roundRect">
            <a:avLst/>
          </a:prstGeom>
          <a:solidFill>
            <a:schemeClr val="bg1"/>
          </a:solidFill>
          <a:ln w="635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ectangle 5">
            <a:extLst>
              <a:ext uri="{FF2B5EF4-FFF2-40B4-BE49-F238E27FC236}">
                <a16:creationId xmlns:a16="http://schemas.microsoft.com/office/drawing/2014/main" id="{C9478F74-872E-2C8F-A443-BBCFE5A20B5B}"/>
              </a:ext>
            </a:extLst>
          </p:cNvPr>
          <p:cNvSpPr/>
          <p:nvPr/>
        </p:nvSpPr>
        <p:spPr>
          <a:xfrm>
            <a:off x="1197055" y="4325338"/>
            <a:ext cx="789700" cy="59418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7" name="Straight Connector 6">
            <a:extLst>
              <a:ext uri="{FF2B5EF4-FFF2-40B4-BE49-F238E27FC236}">
                <a16:creationId xmlns:a16="http://schemas.microsoft.com/office/drawing/2014/main" id="{5B56DC76-022C-BC25-0ED8-7FE713FF07A6}"/>
              </a:ext>
            </a:extLst>
          </p:cNvPr>
          <p:cNvCxnSpPr>
            <a:cxnSpLocks/>
          </p:cNvCxnSpPr>
          <p:nvPr/>
        </p:nvCxnSpPr>
        <p:spPr>
          <a:xfrm flipV="1">
            <a:off x="1197055" y="4362281"/>
            <a:ext cx="789700" cy="5941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6612C37-FDD9-006E-AE84-C998D45D6AEF}"/>
              </a:ext>
            </a:extLst>
          </p:cNvPr>
          <p:cNvCxnSpPr>
            <a:cxnSpLocks/>
          </p:cNvCxnSpPr>
          <p:nvPr/>
        </p:nvCxnSpPr>
        <p:spPr>
          <a:xfrm flipH="1" flipV="1">
            <a:off x="1197055" y="4362281"/>
            <a:ext cx="789700" cy="566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4BEBE12C-6476-5FBA-A1C0-B87C68AF5347}"/>
              </a:ext>
            </a:extLst>
          </p:cNvPr>
          <p:cNvSpPr txBox="1"/>
          <p:nvPr/>
        </p:nvSpPr>
        <p:spPr>
          <a:xfrm>
            <a:off x="2368935" y="4004453"/>
            <a:ext cx="3980822" cy="523220"/>
          </a:xfrm>
          <a:prstGeom prst="rect">
            <a:avLst/>
          </a:prstGeom>
          <a:noFill/>
        </p:spPr>
        <p:txBody>
          <a:bodyPr wrap="square" rtlCol="0">
            <a:spAutoFit/>
          </a:bodyPr>
          <a:lstStyle/>
          <a:p>
            <a:r>
              <a:rPr lang="en-CA" sz="2800" b="1" dirty="0"/>
              <a:t>Academic Terms</a:t>
            </a:r>
          </a:p>
        </p:txBody>
      </p:sp>
      <p:sp>
        <p:nvSpPr>
          <p:cNvPr id="10" name="TextBox 9">
            <a:extLst>
              <a:ext uri="{FF2B5EF4-FFF2-40B4-BE49-F238E27FC236}">
                <a16:creationId xmlns:a16="http://schemas.microsoft.com/office/drawing/2014/main" id="{BF8FA097-53A4-A943-7483-848A63003177}"/>
              </a:ext>
            </a:extLst>
          </p:cNvPr>
          <p:cNvSpPr txBox="1"/>
          <p:nvPr/>
        </p:nvSpPr>
        <p:spPr>
          <a:xfrm>
            <a:off x="2339480" y="4846863"/>
            <a:ext cx="5770199" cy="973162"/>
          </a:xfrm>
          <a:prstGeom prst="rect">
            <a:avLst/>
          </a:prstGeom>
          <a:noFill/>
          <a:ln>
            <a:solidFill>
              <a:schemeClr val="tx2">
                <a:lumMod val="20000"/>
                <a:lumOff val="80000"/>
              </a:schemeClr>
            </a:solidFill>
          </a:ln>
        </p:spPr>
        <p:txBody>
          <a:bodyPr wrap="square" rtlCol="0" anchor="ctr" anchorCtr="0">
            <a:noAutofit/>
          </a:bodyPr>
          <a:lstStyle/>
          <a:p>
            <a:r>
              <a:rPr lang="en-CA" sz="2400" dirty="0"/>
              <a:t>TERM 1: September through February</a:t>
            </a:r>
          </a:p>
        </p:txBody>
      </p:sp>
      <p:sp>
        <p:nvSpPr>
          <p:cNvPr id="11" name="Rectangle: Rounded Corners 10">
            <a:extLst>
              <a:ext uri="{FF2B5EF4-FFF2-40B4-BE49-F238E27FC236}">
                <a16:creationId xmlns:a16="http://schemas.microsoft.com/office/drawing/2014/main" id="{5F1F8468-B581-070C-9B53-6C6F9D65FD97}"/>
              </a:ext>
            </a:extLst>
          </p:cNvPr>
          <p:cNvSpPr/>
          <p:nvPr/>
        </p:nvSpPr>
        <p:spPr>
          <a:xfrm>
            <a:off x="8971544" y="3808853"/>
            <a:ext cx="14922777" cy="9022728"/>
          </a:xfrm>
          <a:prstGeom prst="roundRect">
            <a:avLst/>
          </a:prstGeom>
          <a:solidFill>
            <a:schemeClr val="bg1"/>
          </a:solidFill>
          <a:ln w="6350">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Rectangle 11">
            <a:extLst>
              <a:ext uri="{FF2B5EF4-FFF2-40B4-BE49-F238E27FC236}">
                <a16:creationId xmlns:a16="http://schemas.microsoft.com/office/drawing/2014/main" id="{93F08A66-1C5A-FE64-4E8E-28E25D1F5693}"/>
              </a:ext>
            </a:extLst>
          </p:cNvPr>
          <p:cNvSpPr/>
          <p:nvPr/>
        </p:nvSpPr>
        <p:spPr>
          <a:xfrm>
            <a:off x="10013744" y="4238843"/>
            <a:ext cx="789700" cy="594184"/>
          </a:xfrm>
          <a:prstGeom prst="rect">
            <a:avLst/>
          </a:prstGeom>
          <a:noFill/>
          <a:ln>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3" name="Straight Connector 12">
            <a:extLst>
              <a:ext uri="{FF2B5EF4-FFF2-40B4-BE49-F238E27FC236}">
                <a16:creationId xmlns:a16="http://schemas.microsoft.com/office/drawing/2014/main" id="{657FD0E0-EF79-5C0E-87C3-2537DDA1DCB1}"/>
              </a:ext>
            </a:extLst>
          </p:cNvPr>
          <p:cNvCxnSpPr>
            <a:cxnSpLocks/>
          </p:cNvCxnSpPr>
          <p:nvPr/>
        </p:nvCxnSpPr>
        <p:spPr>
          <a:xfrm flipV="1">
            <a:off x="10013744" y="4275786"/>
            <a:ext cx="789700" cy="5941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6EDD23B-280E-202D-6B1C-2D4CF4BACD72}"/>
              </a:ext>
            </a:extLst>
          </p:cNvPr>
          <p:cNvCxnSpPr>
            <a:cxnSpLocks/>
          </p:cNvCxnSpPr>
          <p:nvPr/>
        </p:nvCxnSpPr>
        <p:spPr>
          <a:xfrm flipH="1" flipV="1">
            <a:off x="10013744" y="4275786"/>
            <a:ext cx="789700" cy="566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F65985D-EC1F-FCEC-8144-3146A60682D7}"/>
              </a:ext>
            </a:extLst>
          </p:cNvPr>
          <p:cNvSpPr txBox="1"/>
          <p:nvPr/>
        </p:nvSpPr>
        <p:spPr>
          <a:xfrm>
            <a:off x="11185624" y="3917958"/>
            <a:ext cx="3980822" cy="523220"/>
          </a:xfrm>
          <a:prstGeom prst="rect">
            <a:avLst/>
          </a:prstGeom>
          <a:noFill/>
        </p:spPr>
        <p:txBody>
          <a:bodyPr wrap="square" rtlCol="0">
            <a:spAutoFit/>
          </a:bodyPr>
          <a:lstStyle/>
          <a:p>
            <a:r>
              <a:rPr lang="en-CA" sz="2800" b="1" dirty="0"/>
              <a:t>Class Sections</a:t>
            </a:r>
          </a:p>
        </p:txBody>
      </p:sp>
      <p:sp>
        <p:nvSpPr>
          <p:cNvPr id="17" name="TextBox 16">
            <a:extLst>
              <a:ext uri="{FF2B5EF4-FFF2-40B4-BE49-F238E27FC236}">
                <a16:creationId xmlns:a16="http://schemas.microsoft.com/office/drawing/2014/main" id="{50D61345-04F8-46D9-3CDF-A4F42A143B11}"/>
              </a:ext>
            </a:extLst>
          </p:cNvPr>
          <p:cNvSpPr txBox="1"/>
          <p:nvPr/>
        </p:nvSpPr>
        <p:spPr>
          <a:xfrm>
            <a:off x="2339480" y="5989564"/>
            <a:ext cx="5770199" cy="973162"/>
          </a:xfrm>
          <a:prstGeom prst="rect">
            <a:avLst/>
          </a:prstGeom>
          <a:noFill/>
          <a:ln>
            <a:solidFill>
              <a:schemeClr val="tx2">
                <a:lumMod val="20000"/>
                <a:lumOff val="80000"/>
              </a:schemeClr>
            </a:solidFill>
          </a:ln>
        </p:spPr>
        <p:txBody>
          <a:bodyPr wrap="square" rtlCol="0" anchor="ctr" anchorCtr="0">
            <a:noAutofit/>
          </a:bodyPr>
          <a:lstStyle/>
          <a:p>
            <a:r>
              <a:rPr lang="en-CA" sz="2400" dirty="0"/>
              <a:t>TERM 2: March through August</a:t>
            </a:r>
          </a:p>
        </p:txBody>
      </p:sp>
      <p:graphicFrame>
        <p:nvGraphicFramePr>
          <p:cNvPr id="18" name="Table 17">
            <a:extLst>
              <a:ext uri="{FF2B5EF4-FFF2-40B4-BE49-F238E27FC236}">
                <a16:creationId xmlns:a16="http://schemas.microsoft.com/office/drawing/2014/main" id="{AAD9C69E-C97F-2A6D-9B93-2ECF304BD874}"/>
              </a:ext>
            </a:extLst>
          </p:cNvPr>
          <p:cNvGraphicFramePr>
            <a:graphicFrameLocks noGrp="1"/>
          </p:cNvGraphicFramePr>
          <p:nvPr>
            <p:extLst>
              <p:ext uri="{D42A27DB-BD31-4B8C-83A1-F6EECF244321}">
                <p14:modId xmlns:p14="http://schemas.microsoft.com/office/powerpoint/2010/main" val="77738594"/>
              </p:ext>
            </p:extLst>
          </p:nvPr>
        </p:nvGraphicFramePr>
        <p:xfrm>
          <a:off x="12440664" y="4704133"/>
          <a:ext cx="10194325" cy="7559040"/>
        </p:xfrm>
        <a:graphic>
          <a:graphicData uri="http://schemas.openxmlformats.org/drawingml/2006/table">
            <a:tbl>
              <a:tblPr firstRow="1" bandRow="1">
                <a:tableStyleId>{21E4AEA4-8DFA-4A89-87EB-49C32662AFE0}</a:tableStyleId>
              </a:tblPr>
              <a:tblGrid>
                <a:gridCol w="2038865">
                  <a:extLst>
                    <a:ext uri="{9D8B030D-6E8A-4147-A177-3AD203B41FA5}">
                      <a16:colId xmlns:a16="http://schemas.microsoft.com/office/drawing/2014/main" val="681881882"/>
                    </a:ext>
                  </a:extLst>
                </a:gridCol>
                <a:gridCol w="2038865">
                  <a:extLst>
                    <a:ext uri="{9D8B030D-6E8A-4147-A177-3AD203B41FA5}">
                      <a16:colId xmlns:a16="http://schemas.microsoft.com/office/drawing/2014/main" val="1199825706"/>
                    </a:ext>
                  </a:extLst>
                </a:gridCol>
                <a:gridCol w="2176006">
                  <a:extLst>
                    <a:ext uri="{9D8B030D-6E8A-4147-A177-3AD203B41FA5}">
                      <a16:colId xmlns:a16="http://schemas.microsoft.com/office/drawing/2014/main" val="3025529867"/>
                    </a:ext>
                  </a:extLst>
                </a:gridCol>
                <a:gridCol w="1901724">
                  <a:extLst>
                    <a:ext uri="{9D8B030D-6E8A-4147-A177-3AD203B41FA5}">
                      <a16:colId xmlns:a16="http://schemas.microsoft.com/office/drawing/2014/main" val="1510815119"/>
                    </a:ext>
                  </a:extLst>
                </a:gridCol>
                <a:gridCol w="2038865">
                  <a:extLst>
                    <a:ext uri="{9D8B030D-6E8A-4147-A177-3AD203B41FA5}">
                      <a16:colId xmlns:a16="http://schemas.microsoft.com/office/drawing/2014/main" val="3954910167"/>
                    </a:ext>
                  </a:extLst>
                </a:gridCol>
              </a:tblGrid>
              <a:tr h="370840">
                <a:tc>
                  <a:txBody>
                    <a:bodyPr/>
                    <a:lstStyle/>
                    <a:p>
                      <a:pPr algn="ctr"/>
                      <a:r>
                        <a:rPr lang="en-CA" sz="2800" dirty="0"/>
                        <a:t>Monday</a:t>
                      </a:r>
                    </a:p>
                  </a:txBody>
                  <a:tcPr/>
                </a:tc>
                <a:tc>
                  <a:txBody>
                    <a:bodyPr/>
                    <a:lstStyle/>
                    <a:p>
                      <a:pPr algn="ctr"/>
                      <a:r>
                        <a:rPr lang="en-CA" sz="2800" dirty="0"/>
                        <a:t>Tuesday</a:t>
                      </a:r>
                    </a:p>
                  </a:txBody>
                  <a:tcPr/>
                </a:tc>
                <a:tc>
                  <a:txBody>
                    <a:bodyPr/>
                    <a:lstStyle/>
                    <a:p>
                      <a:pPr algn="ctr"/>
                      <a:r>
                        <a:rPr lang="en-CA" sz="2800" dirty="0"/>
                        <a:t>Wednesday</a:t>
                      </a:r>
                    </a:p>
                  </a:txBody>
                  <a:tcPr/>
                </a:tc>
                <a:tc>
                  <a:txBody>
                    <a:bodyPr/>
                    <a:lstStyle/>
                    <a:p>
                      <a:pPr algn="ctr"/>
                      <a:r>
                        <a:rPr lang="en-CA" sz="2800" dirty="0"/>
                        <a:t>Thursday</a:t>
                      </a:r>
                    </a:p>
                  </a:txBody>
                  <a:tcPr/>
                </a:tc>
                <a:tc>
                  <a:txBody>
                    <a:bodyPr/>
                    <a:lstStyle/>
                    <a:p>
                      <a:pPr algn="ctr"/>
                      <a:r>
                        <a:rPr lang="en-CA" sz="2800" dirty="0"/>
                        <a:t>Friday</a:t>
                      </a:r>
                    </a:p>
                  </a:txBody>
                  <a:tcPr/>
                </a:tc>
                <a:extLst>
                  <a:ext uri="{0D108BD9-81ED-4DB2-BD59-A6C34878D82A}">
                    <a16:rowId xmlns:a16="http://schemas.microsoft.com/office/drawing/2014/main" val="3475820887"/>
                  </a:ext>
                </a:extLst>
              </a:tr>
              <a:tr h="370840">
                <a:tc>
                  <a:txBody>
                    <a:bodyPr/>
                    <a:lstStyle/>
                    <a:p>
                      <a:pPr algn="ctr"/>
                      <a:r>
                        <a:rPr lang="en-CA" sz="2000" dirty="0"/>
                        <a:t>7:00 am</a:t>
                      </a:r>
                    </a:p>
                    <a:p>
                      <a:pPr algn="ctr"/>
                      <a:r>
                        <a:rPr lang="en-CA" sz="2000" dirty="0"/>
                        <a:t>to</a:t>
                      </a:r>
                    </a:p>
                    <a:p>
                      <a:pPr algn="ctr"/>
                      <a:r>
                        <a:rPr lang="en-CA" sz="2000" dirty="0"/>
                        <a:t>8:30 am</a:t>
                      </a:r>
                    </a:p>
                  </a:txBody>
                  <a:tcPr/>
                </a:tc>
                <a:tc>
                  <a:txBody>
                    <a:bodyPr/>
                    <a:lstStyle/>
                    <a:p>
                      <a:pPr algn="ctr"/>
                      <a:r>
                        <a:rPr lang="en-CA" sz="2000" dirty="0"/>
                        <a:t>7:00 am</a:t>
                      </a:r>
                    </a:p>
                    <a:p>
                      <a:pPr algn="ctr"/>
                      <a:r>
                        <a:rPr lang="en-CA" sz="2000" dirty="0"/>
                        <a:t>to</a:t>
                      </a:r>
                    </a:p>
                    <a:p>
                      <a:pPr algn="ctr"/>
                      <a:r>
                        <a:rPr lang="en-CA" sz="2000" dirty="0"/>
                        <a:t>8:30 am</a:t>
                      </a:r>
                    </a:p>
                  </a:txBody>
                  <a:tcPr/>
                </a:tc>
                <a:tc>
                  <a:txBody>
                    <a:bodyPr/>
                    <a:lstStyle/>
                    <a:p>
                      <a:pPr algn="ctr"/>
                      <a:r>
                        <a:rPr lang="en-CA" sz="2000" dirty="0"/>
                        <a:t>7:00 am</a:t>
                      </a:r>
                    </a:p>
                    <a:p>
                      <a:pPr algn="ctr"/>
                      <a:r>
                        <a:rPr lang="en-CA" sz="2000" dirty="0"/>
                        <a:t>to</a:t>
                      </a:r>
                    </a:p>
                    <a:p>
                      <a:pPr algn="ctr"/>
                      <a:r>
                        <a:rPr lang="en-CA" sz="2000" dirty="0"/>
                        <a:t>8:30 am</a:t>
                      </a:r>
                    </a:p>
                  </a:txBody>
                  <a:tcPr/>
                </a:tc>
                <a:tc>
                  <a:txBody>
                    <a:bodyPr/>
                    <a:lstStyle/>
                    <a:p>
                      <a:pPr algn="ctr"/>
                      <a:r>
                        <a:rPr lang="en-CA" sz="2000" dirty="0"/>
                        <a:t>7:00 am</a:t>
                      </a:r>
                    </a:p>
                    <a:p>
                      <a:pPr algn="ctr"/>
                      <a:r>
                        <a:rPr lang="en-CA" sz="2000" dirty="0"/>
                        <a:t>to</a:t>
                      </a:r>
                    </a:p>
                    <a:p>
                      <a:pPr algn="ctr"/>
                      <a:r>
                        <a:rPr lang="en-CA" sz="2000" dirty="0"/>
                        <a:t>8:30 am</a:t>
                      </a:r>
                    </a:p>
                  </a:txBody>
                  <a:tcPr/>
                </a:tc>
                <a:tc>
                  <a:txBody>
                    <a:bodyPr/>
                    <a:lstStyle/>
                    <a:p>
                      <a:pPr algn="ctr"/>
                      <a:r>
                        <a:rPr lang="en-CA" sz="2000" dirty="0"/>
                        <a:t>7:00 am</a:t>
                      </a:r>
                    </a:p>
                    <a:p>
                      <a:pPr algn="ctr"/>
                      <a:r>
                        <a:rPr lang="en-CA" sz="2000" dirty="0"/>
                        <a:t>to</a:t>
                      </a:r>
                    </a:p>
                    <a:p>
                      <a:pPr algn="ctr"/>
                      <a:r>
                        <a:rPr lang="en-CA" sz="2000" dirty="0"/>
                        <a:t>8:30 am</a:t>
                      </a:r>
                    </a:p>
                  </a:txBody>
                  <a:tcPr/>
                </a:tc>
                <a:extLst>
                  <a:ext uri="{0D108BD9-81ED-4DB2-BD59-A6C34878D82A}">
                    <a16:rowId xmlns:a16="http://schemas.microsoft.com/office/drawing/2014/main" val="1363643628"/>
                  </a:ext>
                </a:extLst>
              </a:tr>
              <a:tr h="370840">
                <a:tc>
                  <a:txBody>
                    <a:bodyPr/>
                    <a:lstStyle/>
                    <a:p>
                      <a:pPr algn="ctr"/>
                      <a:r>
                        <a:rPr lang="en-CA" sz="2000" dirty="0"/>
                        <a:t>9:00 am</a:t>
                      </a:r>
                    </a:p>
                    <a:p>
                      <a:pPr algn="ctr"/>
                      <a:r>
                        <a:rPr lang="en-CA" sz="2000" dirty="0"/>
                        <a:t>to</a:t>
                      </a:r>
                    </a:p>
                    <a:p>
                      <a:pPr algn="ctr"/>
                      <a:r>
                        <a:rPr lang="en-CA" sz="2000" dirty="0"/>
                        <a:t>10:30 am</a:t>
                      </a:r>
                    </a:p>
                  </a:txBody>
                  <a:tcPr/>
                </a:tc>
                <a:tc>
                  <a:txBody>
                    <a:bodyPr/>
                    <a:lstStyle/>
                    <a:p>
                      <a:pPr algn="ctr"/>
                      <a:r>
                        <a:rPr lang="en-CA" sz="2000" dirty="0"/>
                        <a:t>9:00 am</a:t>
                      </a:r>
                    </a:p>
                    <a:p>
                      <a:pPr algn="ctr"/>
                      <a:r>
                        <a:rPr lang="en-CA" sz="2000" dirty="0"/>
                        <a:t>to</a:t>
                      </a:r>
                    </a:p>
                    <a:p>
                      <a:pPr algn="ctr"/>
                      <a:r>
                        <a:rPr lang="en-CA" sz="2000" dirty="0"/>
                        <a:t>10:30 am</a:t>
                      </a:r>
                    </a:p>
                  </a:txBody>
                  <a:tcPr/>
                </a:tc>
                <a:tc>
                  <a:txBody>
                    <a:bodyPr/>
                    <a:lstStyle/>
                    <a:p>
                      <a:pPr algn="ctr"/>
                      <a:r>
                        <a:rPr lang="en-CA" sz="2000" dirty="0"/>
                        <a:t>9:00 am</a:t>
                      </a:r>
                    </a:p>
                    <a:p>
                      <a:pPr algn="ctr"/>
                      <a:r>
                        <a:rPr lang="en-CA" sz="2000" dirty="0"/>
                        <a:t>to</a:t>
                      </a:r>
                    </a:p>
                    <a:p>
                      <a:pPr algn="ctr"/>
                      <a:r>
                        <a:rPr lang="en-CA" sz="2000" dirty="0"/>
                        <a:t>10:30 am</a:t>
                      </a:r>
                    </a:p>
                  </a:txBody>
                  <a:tcPr/>
                </a:tc>
                <a:tc>
                  <a:txBody>
                    <a:bodyPr/>
                    <a:lstStyle/>
                    <a:p>
                      <a:pPr algn="ctr"/>
                      <a:r>
                        <a:rPr lang="en-CA" sz="2000" dirty="0"/>
                        <a:t>9:00 am</a:t>
                      </a:r>
                    </a:p>
                    <a:p>
                      <a:pPr algn="ctr"/>
                      <a:r>
                        <a:rPr lang="en-CA" sz="2000" dirty="0"/>
                        <a:t>to</a:t>
                      </a:r>
                    </a:p>
                    <a:p>
                      <a:pPr algn="ctr"/>
                      <a:r>
                        <a:rPr lang="en-CA" sz="2000" dirty="0"/>
                        <a:t>10:30 am</a:t>
                      </a:r>
                    </a:p>
                  </a:txBody>
                  <a:tcPr/>
                </a:tc>
                <a:tc>
                  <a:txBody>
                    <a:bodyPr/>
                    <a:lstStyle/>
                    <a:p>
                      <a:pPr algn="ctr"/>
                      <a:r>
                        <a:rPr lang="en-CA" sz="2000" dirty="0"/>
                        <a:t>9:00 am</a:t>
                      </a:r>
                    </a:p>
                    <a:p>
                      <a:pPr algn="ctr"/>
                      <a:r>
                        <a:rPr lang="en-CA" sz="2000" dirty="0"/>
                        <a:t>to</a:t>
                      </a:r>
                    </a:p>
                    <a:p>
                      <a:pPr algn="ctr"/>
                      <a:r>
                        <a:rPr lang="en-CA" sz="2000" dirty="0"/>
                        <a:t>10:30 am</a:t>
                      </a:r>
                    </a:p>
                  </a:txBody>
                  <a:tcPr/>
                </a:tc>
                <a:extLst>
                  <a:ext uri="{0D108BD9-81ED-4DB2-BD59-A6C34878D82A}">
                    <a16:rowId xmlns:a16="http://schemas.microsoft.com/office/drawing/2014/main" val="199923820"/>
                  </a:ext>
                </a:extLst>
              </a:tr>
              <a:tr h="370840">
                <a:tc>
                  <a:txBody>
                    <a:bodyPr/>
                    <a:lstStyle/>
                    <a:p>
                      <a:pPr algn="ctr"/>
                      <a:r>
                        <a:rPr lang="en-CA" sz="2000" dirty="0"/>
                        <a:t>11:00 am</a:t>
                      </a:r>
                    </a:p>
                    <a:p>
                      <a:pPr algn="ctr"/>
                      <a:r>
                        <a:rPr lang="en-CA" sz="2000" dirty="0"/>
                        <a:t>to</a:t>
                      </a:r>
                    </a:p>
                    <a:p>
                      <a:pPr algn="ctr"/>
                      <a:r>
                        <a:rPr lang="en-CA" sz="2000" dirty="0"/>
                        <a:t>12:30 pm</a:t>
                      </a:r>
                    </a:p>
                  </a:txBody>
                  <a:tcPr/>
                </a:tc>
                <a:tc>
                  <a:txBody>
                    <a:bodyPr/>
                    <a:lstStyle/>
                    <a:p>
                      <a:pPr algn="ctr"/>
                      <a:r>
                        <a:rPr lang="en-CA" sz="2000" dirty="0"/>
                        <a:t>11:00 am</a:t>
                      </a:r>
                    </a:p>
                    <a:p>
                      <a:pPr algn="ctr"/>
                      <a:r>
                        <a:rPr lang="en-CA" sz="2000" dirty="0"/>
                        <a:t>to</a:t>
                      </a:r>
                    </a:p>
                    <a:p>
                      <a:pPr algn="ctr"/>
                      <a:r>
                        <a:rPr lang="en-CA" sz="2000" dirty="0"/>
                        <a:t>12:30 pm</a:t>
                      </a:r>
                    </a:p>
                  </a:txBody>
                  <a:tcPr/>
                </a:tc>
                <a:tc>
                  <a:txBody>
                    <a:bodyPr/>
                    <a:lstStyle/>
                    <a:p>
                      <a:pPr algn="ctr"/>
                      <a:r>
                        <a:rPr lang="en-CA" sz="2000" dirty="0"/>
                        <a:t>11:00 am</a:t>
                      </a:r>
                    </a:p>
                    <a:p>
                      <a:pPr algn="ctr"/>
                      <a:r>
                        <a:rPr lang="en-CA" sz="2000" dirty="0"/>
                        <a:t>to</a:t>
                      </a:r>
                    </a:p>
                    <a:p>
                      <a:pPr algn="ctr"/>
                      <a:r>
                        <a:rPr lang="en-CA" sz="2000" dirty="0"/>
                        <a:t>12:30 pm</a:t>
                      </a:r>
                    </a:p>
                  </a:txBody>
                  <a:tcPr/>
                </a:tc>
                <a:tc>
                  <a:txBody>
                    <a:bodyPr/>
                    <a:lstStyle/>
                    <a:p>
                      <a:pPr algn="ctr"/>
                      <a:r>
                        <a:rPr lang="en-CA" sz="2000" dirty="0"/>
                        <a:t>11:00 am</a:t>
                      </a:r>
                    </a:p>
                    <a:p>
                      <a:pPr algn="ctr"/>
                      <a:r>
                        <a:rPr lang="en-CA" sz="2000" dirty="0"/>
                        <a:t>to</a:t>
                      </a:r>
                    </a:p>
                    <a:p>
                      <a:pPr algn="ctr"/>
                      <a:r>
                        <a:rPr lang="en-CA" sz="2000" dirty="0"/>
                        <a:t>12:30 pm</a:t>
                      </a:r>
                    </a:p>
                  </a:txBody>
                  <a:tcPr/>
                </a:tc>
                <a:tc>
                  <a:txBody>
                    <a:bodyPr/>
                    <a:lstStyle/>
                    <a:p>
                      <a:pPr algn="ctr"/>
                      <a:r>
                        <a:rPr lang="en-CA" sz="2000" dirty="0"/>
                        <a:t>11:00 am</a:t>
                      </a:r>
                    </a:p>
                    <a:p>
                      <a:pPr algn="ctr"/>
                      <a:r>
                        <a:rPr lang="en-CA" sz="2000" dirty="0"/>
                        <a:t>to</a:t>
                      </a:r>
                    </a:p>
                    <a:p>
                      <a:pPr algn="ctr"/>
                      <a:r>
                        <a:rPr lang="en-CA" sz="2000" dirty="0"/>
                        <a:t>12:30 pm</a:t>
                      </a:r>
                    </a:p>
                  </a:txBody>
                  <a:tcPr/>
                </a:tc>
                <a:extLst>
                  <a:ext uri="{0D108BD9-81ED-4DB2-BD59-A6C34878D82A}">
                    <a16:rowId xmlns:a16="http://schemas.microsoft.com/office/drawing/2014/main" val="3560012346"/>
                  </a:ext>
                </a:extLst>
              </a:tr>
              <a:tr h="370840">
                <a:tc>
                  <a:txBody>
                    <a:bodyPr/>
                    <a:lstStyle/>
                    <a:p>
                      <a:pPr algn="ctr"/>
                      <a:r>
                        <a:rPr lang="en-CA" sz="2000" dirty="0"/>
                        <a:t>1:00 pm</a:t>
                      </a:r>
                    </a:p>
                    <a:p>
                      <a:pPr algn="ctr"/>
                      <a:r>
                        <a:rPr lang="en-CA" sz="2000" dirty="0"/>
                        <a:t>to</a:t>
                      </a:r>
                    </a:p>
                    <a:p>
                      <a:pPr algn="ctr"/>
                      <a:r>
                        <a:rPr lang="en-CA" sz="2000" dirty="0"/>
                        <a:t>2:30 pm</a:t>
                      </a:r>
                    </a:p>
                  </a:txBody>
                  <a:tcPr/>
                </a:tc>
                <a:tc>
                  <a:txBody>
                    <a:bodyPr/>
                    <a:lstStyle/>
                    <a:p>
                      <a:pPr algn="ctr"/>
                      <a:r>
                        <a:rPr lang="en-CA" sz="2000" dirty="0"/>
                        <a:t>1:00 pm</a:t>
                      </a:r>
                    </a:p>
                    <a:p>
                      <a:pPr algn="ctr"/>
                      <a:r>
                        <a:rPr lang="en-CA" sz="2000" dirty="0"/>
                        <a:t>to</a:t>
                      </a:r>
                    </a:p>
                    <a:p>
                      <a:pPr algn="ctr"/>
                      <a:r>
                        <a:rPr lang="en-CA" sz="2000" dirty="0"/>
                        <a:t>2:30 pm</a:t>
                      </a:r>
                    </a:p>
                  </a:txBody>
                  <a:tcPr/>
                </a:tc>
                <a:tc>
                  <a:txBody>
                    <a:bodyPr/>
                    <a:lstStyle/>
                    <a:p>
                      <a:pPr algn="ctr"/>
                      <a:r>
                        <a:rPr lang="en-CA" sz="2000" dirty="0"/>
                        <a:t>1:00 pm</a:t>
                      </a:r>
                    </a:p>
                    <a:p>
                      <a:pPr algn="ctr"/>
                      <a:r>
                        <a:rPr lang="en-CA" sz="2000" dirty="0"/>
                        <a:t>to</a:t>
                      </a:r>
                    </a:p>
                    <a:p>
                      <a:pPr algn="ctr"/>
                      <a:r>
                        <a:rPr lang="en-CA" sz="2000" dirty="0"/>
                        <a:t>2:30 pm</a:t>
                      </a:r>
                    </a:p>
                  </a:txBody>
                  <a:tcPr/>
                </a:tc>
                <a:tc>
                  <a:txBody>
                    <a:bodyPr/>
                    <a:lstStyle/>
                    <a:p>
                      <a:pPr algn="ctr"/>
                      <a:r>
                        <a:rPr lang="en-CA" sz="2000" dirty="0"/>
                        <a:t>1:00 pm</a:t>
                      </a:r>
                    </a:p>
                    <a:p>
                      <a:pPr algn="ctr"/>
                      <a:r>
                        <a:rPr lang="en-CA" sz="2000" dirty="0"/>
                        <a:t>to</a:t>
                      </a:r>
                    </a:p>
                    <a:p>
                      <a:pPr algn="ctr"/>
                      <a:r>
                        <a:rPr lang="en-CA" sz="2000" dirty="0"/>
                        <a:t>2:30 pm</a:t>
                      </a:r>
                    </a:p>
                  </a:txBody>
                  <a:tcPr/>
                </a:tc>
                <a:tc>
                  <a:txBody>
                    <a:bodyPr/>
                    <a:lstStyle/>
                    <a:p>
                      <a:pPr algn="ctr"/>
                      <a:r>
                        <a:rPr lang="en-CA" sz="2000" dirty="0"/>
                        <a:t>1:00 pm</a:t>
                      </a:r>
                    </a:p>
                    <a:p>
                      <a:pPr algn="ctr"/>
                      <a:r>
                        <a:rPr lang="en-CA" sz="2000" dirty="0"/>
                        <a:t>to</a:t>
                      </a:r>
                    </a:p>
                    <a:p>
                      <a:pPr algn="ctr"/>
                      <a:r>
                        <a:rPr lang="en-CA" sz="2000" dirty="0"/>
                        <a:t>2:30 pm</a:t>
                      </a:r>
                    </a:p>
                  </a:txBody>
                  <a:tcPr/>
                </a:tc>
                <a:extLst>
                  <a:ext uri="{0D108BD9-81ED-4DB2-BD59-A6C34878D82A}">
                    <a16:rowId xmlns:a16="http://schemas.microsoft.com/office/drawing/2014/main" val="2547260835"/>
                  </a:ext>
                </a:extLst>
              </a:tr>
              <a:tr h="370840">
                <a:tc>
                  <a:txBody>
                    <a:bodyPr/>
                    <a:lstStyle/>
                    <a:p>
                      <a:pPr algn="ctr"/>
                      <a:r>
                        <a:rPr lang="en-CA" sz="2000" dirty="0"/>
                        <a:t>3:00 pm</a:t>
                      </a:r>
                    </a:p>
                    <a:p>
                      <a:pPr algn="ctr"/>
                      <a:r>
                        <a:rPr lang="en-CA" sz="2000" dirty="0"/>
                        <a:t>to</a:t>
                      </a:r>
                    </a:p>
                    <a:p>
                      <a:pPr algn="ctr"/>
                      <a:r>
                        <a:rPr lang="en-CA" sz="2000" dirty="0"/>
                        <a:t>4:30 pm</a:t>
                      </a:r>
                    </a:p>
                  </a:txBody>
                  <a:tcPr/>
                </a:tc>
                <a:tc>
                  <a:txBody>
                    <a:bodyPr/>
                    <a:lstStyle/>
                    <a:p>
                      <a:pPr algn="ctr"/>
                      <a:r>
                        <a:rPr lang="en-CA" sz="2000" dirty="0"/>
                        <a:t>3:00 pm</a:t>
                      </a:r>
                    </a:p>
                    <a:p>
                      <a:pPr algn="ctr"/>
                      <a:r>
                        <a:rPr lang="en-CA" sz="2000" dirty="0"/>
                        <a:t>to</a:t>
                      </a:r>
                    </a:p>
                    <a:p>
                      <a:pPr algn="ctr"/>
                      <a:r>
                        <a:rPr lang="en-CA" sz="2000" dirty="0"/>
                        <a:t>4:30 pm</a:t>
                      </a:r>
                    </a:p>
                  </a:txBody>
                  <a:tcPr/>
                </a:tc>
                <a:tc>
                  <a:txBody>
                    <a:bodyPr/>
                    <a:lstStyle/>
                    <a:p>
                      <a:pPr algn="ctr"/>
                      <a:r>
                        <a:rPr lang="en-CA" sz="2000" dirty="0"/>
                        <a:t>3:00 pm</a:t>
                      </a:r>
                    </a:p>
                    <a:p>
                      <a:pPr algn="ctr"/>
                      <a:r>
                        <a:rPr lang="en-CA" sz="2000" dirty="0"/>
                        <a:t>to</a:t>
                      </a:r>
                    </a:p>
                    <a:p>
                      <a:pPr algn="ctr"/>
                      <a:r>
                        <a:rPr lang="en-CA" sz="2000" dirty="0"/>
                        <a:t>4:30 pm</a:t>
                      </a:r>
                    </a:p>
                  </a:txBody>
                  <a:tcPr/>
                </a:tc>
                <a:tc>
                  <a:txBody>
                    <a:bodyPr/>
                    <a:lstStyle/>
                    <a:p>
                      <a:pPr algn="ctr"/>
                      <a:r>
                        <a:rPr lang="en-CA" sz="2000" dirty="0"/>
                        <a:t>3:00 pm</a:t>
                      </a:r>
                    </a:p>
                    <a:p>
                      <a:pPr algn="ctr"/>
                      <a:r>
                        <a:rPr lang="en-CA" sz="2000" dirty="0"/>
                        <a:t>to</a:t>
                      </a:r>
                    </a:p>
                    <a:p>
                      <a:pPr algn="ctr"/>
                      <a:r>
                        <a:rPr lang="en-CA" sz="2000" dirty="0"/>
                        <a:t>4:30 pm</a:t>
                      </a:r>
                    </a:p>
                  </a:txBody>
                  <a:tcPr/>
                </a:tc>
                <a:tc>
                  <a:txBody>
                    <a:bodyPr/>
                    <a:lstStyle/>
                    <a:p>
                      <a:pPr algn="ctr"/>
                      <a:r>
                        <a:rPr lang="en-CA" sz="2000" dirty="0"/>
                        <a:t>3:00 pm</a:t>
                      </a:r>
                    </a:p>
                    <a:p>
                      <a:pPr algn="ctr"/>
                      <a:r>
                        <a:rPr lang="en-CA" sz="2000" dirty="0"/>
                        <a:t>to</a:t>
                      </a:r>
                    </a:p>
                    <a:p>
                      <a:pPr algn="ctr"/>
                      <a:r>
                        <a:rPr lang="en-CA" sz="2000" dirty="0"/>
                        <a:t>4:30 pm</a:t>
                      </a:r>
                    </a:p>
                  </a:txBody>
                  <a:tcPr/>
                </a:tc>
                <a:extLst>
                  <a:ext uri="{0D108BD9-81ED-4DB2-BD59-A6C34878D82A}">
                    <a16:rowId xmlns:a16="http://schemas.microsoft.com/office/drawing/2014/main" val="19822137"/>
                  </a:ext>
                </a:extLst>
              </a:tr>
              <a:tr h="370840">
                <a:tc>
                  <a:txBody>
                    <a:bodyPr/>
                    <a:lstStyle/>
                    <a:p>
                      <a:pPr algn="ctr"/>
                      <a:r>
                        <a:rPr lang="en-CA" sz="2000" dirty="0"/>
                        <a:t>5:00 pm</a:t>
                      </a:r>
                    </a:p>
                    <a:p>
                      <a:pPr algn="ctr"/>
                      <a:r>
                        <a:rPr lang="en-CA" sz="2000" dirty="0"/>
                        <a:t>to</a:t>
                      </a:r>
                    </a:p>
                    <a:p>
                      <a:pPr algn="ctr"/>
                      <a:r>
                        <a:rPr lang="en-CA" sz="2000" dirty="0"/>
                        <a:t>6:30 pm</a:t>
                      </a:r>
                    </a:p>
                  </a:txBody>
                  <a:tcPr/>
                </a:tc>
                <a:tc>
                  <a:txBody>
                    <a:bodyPr/>
                    <a:lstStyle/>
                    <a:p>
                      <a:pPr algn="ctr"/>
                      <a:r>
                        <a:rPr lang="en-CA" sz="2000" dirty="0"/>
                        <a:t>5:00 pm</a:t>
                      </a:r>
                    </a:p>
                    <a:p>
                      <a:pPr algn="ctr"/>
                      <a:r>
                        <a:rPr lang="en-CA" sz="2000" dirty="0"/>
                        <a:t>to</a:t>
                      </a:r>
                    </a:p>
                    <a:p>
                      <a:pPr algn="ctr"/>
                      <a:r>
                        <a:rPr lang="en-CA" sz="2000" dirty="0"/>
                        <a:t>6:30 pm</a:t>
                      </a:r>
                    </a:p>
                  </a:txBody>
                  <a:tcPr/>
                </a:tc>
                <a:tc>
                  <a:txBody>
                    <a:bodyPr/>
                    <a:lstStyle/>
                    <a:p>
                      <a:pPr algn="ctr"/>
                      <a:r>
                        <a:rPr lang="en-CA" sz="2000" dirty="0"/>
                        <a:t>5:00 pm</a:t>
                      </a:r>
                    </a:p>
                    <a:p>
                      <a:pPr algn="ctr"/>
                      <a:r>
                        <a:rPr lang="en-CA" sz="2000" dirty="0"/>
                        <a:t>to</a:t>
                      </a:r>
                    </a:p>
                    <a:p>
                      <a:pPr algn="ctr"/>
                      <a:r>
                        <a:rPr lang="en-CA" sz="2000" dirty="0"/>
                        <a:t>6:30 pm</a:t>
                      </a:r>
                    </a:p>
                  </a:txBody>
                  <a:tcPr/>
                </a:tc>
                <a:tc>
                  <a:txBody>
                    <a:bodyPr/>
                    <a:lstStyle/>
                    <a:p>
                      <a:pPr algn="ctr"/>
                      <a:r>
                        <a:rPr lang="en-CA" sz="2000" dirty="0"/>
                        <a:t>5:00 pm</a:t>
                      </a:r>
                    </a:p>
                    <a:p>
                      <a:pPr algn="ctr"/>
                      <a:r>
                        <a:rPr lang="en-CA" sz="2000" dirty="0"/>
                        <a:t>to</a:t>
                      </a:r>
                    </a:p>
                    <a:p>
                      <a:pPr algn="ctr"/>
                      <a:r>
                        <a:rPr lang="en-CA" sz="2000" dirty="0"/>
                        <a:t>6:30 pm</a:t>
                      </a:r>
                    </a:p>
                  </a:txBody>
                  <a:tcPr/>
                </a:tc>
                <a:tc>
                  <a:txBody>
                    <a:bodyPr/>
                    <a:lstStyle/>
                    <a:p>
                      <a:pPr algn="ctr"/>
                      <a:r>
                        <a:rPr lang="en-CA" sz="2000" dirty="0"/>
                        <a:t>5:00 pm</a:t>
                      </a:r>
                    </a:p>
                    <a:p>
                      <a:pPr algn="ctr"/>
                      <a:r>
                        <a:rPr lang="en-CA" sz="2000" dirty="0"/>
                        <a:t>to</a:t>
                      </a:r>
                    </a:p>
                    <a:p>
                      <a:pPr algn="ctr"/>
                      <a:r>
                        <a:rPr lang="en-CA" sz="2000" dirty="0"/>
                        <a:t>6:30 pm</a:t>
                      </a:r>
                    </a:p>
                  </a:txBody>
                  <a:tcPr/>
                </a:tc>
                <a:extLst>
                  <a:ext uri="{0D108BD9-81ED-4DB2-BD59-A6C34878D82A}">
                    <a16:rowId xmlns:a16="http://schemas.microsoft.com/office/drawing/2014/main" val="1747585053"/>
                  </a:ext>
                </a:extLst>
              </a:tr>
              <a:tr h="370840">
                <a:tc>
                  <a:txBody>
                    <a:bodyPr/>
                    <a:lstStyle/>
                    <a:p>
                      <a:pPr algn="ctr"/>
                      <a:r>
                        <a:rPr lang="en-CA" sz="2000" dirty="0"/>
                        <a:t>7:00 pm</a:t>
                      </a:r>
                    </a:p>
                    <a:p>
                      <a:pPr algn="ctr"/>
                      <a:r>
                        <a:rPr lang="en-CA" sz="2000" dirty="0"/>
                        <a:t>To</a:t>
                      </a:r>
                    </a:p>
                    <a:p>
                      <a:pPr algn="ctr"/>
                      <a:r>
                        <a:rPr lang="en-CA" sz="2000" dirty="0"/>
                        <a:t>8:30 pm</a:t>
                      </a:r>
                    </a:p>
                  </a:txBody>
                  <a:tcPr/>
                </a:tc>
                <a:tc>
                  <a:txBody>
                    <a:bodyPr/>
                    <a:lstStyle/>
                    <a:p>
                      <a:pPr algn="ctr"/>
                      <a:r>
                        <a:rPr lang="en-CA" sz="2000" dirty="0"/>
                        <a:t>7:00 pm</a:t>
                      </a:r>
                    </a:p>
                    <a:p>
                      <a:pPr algn="ctr"/>
                      <a:r>
                        <a:rPr lang="en-CA" sz="2000" dirty="0"/>
                        <a:t>To</a:t>
                      </a:r>
                    </a:p>
                    <a:p>
                      <a:pPr algn="ctr"/>
                      <a:r>
                        <a:rPr lang="en-CA" sz="2000" dirty="0"/>
                        <a:t>8:30 pm</a:t>
                      </a:r>
                    </a:p>
                  </a:txBody>
                  <a:tcPr/>
                </a:tc>
                <a:tc>
                  <a:txBody>
                    <a:bodyPr/>
                    <a:lstStyle/>
                    <a:p>
                      <a:pPr algn="ctr"/>
                      <a:r>
                        <a:rPr lang="en-CA" sz="2000" dirty="0"/>
                        <a:t>7:00 pm</a:t>
                      </a:r>
                    </a:p>
                    <a:p>
                      <a:pPr algn="ctr"/>
                      <a:r>
                        <a:rPr lang="en-CA" sz="2000" dirty="0"/>
                        <a:t>To</a:t>
                      </a:r>
                    </a:p>
                    <a:p>
                      <a:pPr algn="ctr"/>
                      <a:r>
                        <a:rPr lang="en-CA" sz="2000" dirty="0"/>
                        <a:t>8:30 pm</a:t>
                      </a:r>
                    </a:p>
                  </a:txBody>
                  <a:tcPr/>
                </a:tc>
                <a:tc>
                  <a:txBody>
                    <a:bodyPr/>
                    <a:lstStyle/>
                    <a:p>
                      <a:pPr algn="ctr"/>
                      <a:r>
                        <a:rPr lang="en-CA" sz="2000" dirty="0"/>
                        <a:t>7:00 pm</a:t>
                      </a:r>
                    </a:p>
                    <a:p>
                      <a:pPr algn="ctr"/>
                      <a:r>
                        <a:rPr lang="en-CA" sz="2000" dirty="0"/>
                        <a:t>To</a:t>
                      </a:r>
                    </a:p>
                    <a:p>
                      <a:pPr algn="ctr"/>
                      <a:r>
                        <a:rPr lang="en-CA" sz="2000" dirty="0"/>
                        <a:t>8:30 pm</a:t>
                      </a:r>
                    </a:p>
                  </a:txBody>
                  <a:tcPr/>
                </a:tc>
                <a:tc>
                  <a:txBody>
                    <a:bodyPr/>
                    <a:lstStyle/>
                    <a:p>
                      <a:pPr algn="ctr"/>
                      <a:r>
                        <a:rPr lang="en-CA" sz="2000" dirty="0"/>
                        <a:t>7:00 pm</a:t>
                      </a:r>
                    </a:p>
                    <a:p>
                      <a:pPr algn="ctr"/>
                      <a:r>
                        <a:rPr lang="en-CA" sz="2000" dirty="0"/>
                        <a:t>To</a:t>
                      </a:r>
                    </a:p>
                    <a:p>
                      <a:pPr algn="ctr"/>
                      <a:r>
                        <a:rPr lang="en-CA" sz="2000" dirty="0"/>
                        <a:t>8:30 pm</a:t>
                      </a:r>
                    </a:p>
                  </a:txBody>
                  <a:tcPr/>
                </a:tc>
                <a:extLst>
                  <a:ext uri="{0D108BD9-81ED-4DB2-BD59-A6C34878D82A}">
                    <a16:rowId xmlns:a16="http://schemas.microsoft.com/office/drawing/2014/main" val="3811647909"/>
                  </a:ext>
                </a:extLst>
              </a:tr>
            </a:tbl>
          </a:graphicData>
        </a:graphic>
      </p:graphicFrame>
      <p:sp>
        <p:nvSpPr>
          <p:cNvPr id="19" name="TextBox 18">
            <a:extLst>
              <a:ext uri="{FF2B5EF4-FFF2-40B4-BE49-F238E27FC236}">
                <a16:creationId xmlns:a16="http://schemas.microsoft.com/office/drawing/2014/main" id="{A2DBF4FB-AE68-E7B8-EA70-5924F21620C7}"/>
              </a:ext>
            </a:extLst>
          </p:cNvPr>
          <p:cNvSpPr txBox="1"/>
          <p:nvPr/>
        </p:nvSpPr>
        <p:spPr>
          <a:xfrm>
            <a:off x="10807083" y="5499722"/>
            <a:ext cx="1545474" cy="461665"/>
          </a:xfrm>
          <a:prstGeom prst="rect">
            <a:avLst/>
          </a:prstGeom>
          <a:solidFill>
            <a:schemeClr val="tx2">
              <a:lumMod val="20000"/>
              <a:lumOff val="80000"/>
            </a:schemeClr>
          </a:solidFill>
        </p:spPr>
        <p:txBody>
          <a:bodyPr wrap="square" rtlCol="0">
            <a:spAutoFit/>
          </a:bodyPr>
          <a:lstStyle/>
          <a:p>
            <a:r>
              <a:rPr lang="en-CA" sz="2400" dirty="0"/>
              <a:t>Section 1</a:t>
            </a:r>
          </a:p>
        </p:txBody>
      </p:sp>
      <p:sp>
        <p:nvSpPr>
          <p:cNvPr id="20" name="TextBox 19">
            <a:extLst>
              <a:ext uri="{FF2B5EF4-FFF2-40B4-BE49-F238E27FC236}">
                <a16:creationId xmlns:a16="http://schemas.microsoft.com/office/drawing/2014/main" id="{576D0F37-6CAB-4E8C-12B8-924B35BB7B31}"/>
              </a:ext>
            </a:extLst>
          </p:cNvPr>
          <p:cNvSpPr txBox="1"/>
          <p:nvPr/>
        </p:nvSpPr>
        <p:spPr>
          <a:xfrm>
            <a:off x="10807083" y="6501199"/>
            <a:ext cx="1545474" cy="461665"/>
          </a:xfrm>
          <a:prstGeom prst="rect">
            <a:avLst/>
          </a:prstGeom>
          <a:solidFill>
            <a:schemeClr val="tx2">
              <a:lumMod val="20000"/>
              <a:lumOff val="80000"/>
            </a:schemeClr>
          </a:solidFill>
        </p:spPr>
        <p:txBody>
          <a:bodyPr wrap="square" rtlCol="0">
            <a:spAutoFit/>
          </a:bodyPr>
          <a:lstStyle/>
          <a:p>
            <a:r>
              <a:rPr lang="en-CA" sz="2400" dirty="0"/>
              <a:t>Section 2</a:t>
            </a:r>
          </a:p>
        </p:txBody>
      </p:sp>
      <p:sp>
        <p:nvSpPr>
          <p:cNvPr id="21" name="TextBox 20">
            <a:extLst>
              <a:ext uri="{FF2B5EF4-FFF2-40B4-BE49-F238E27FC236}">
                <a16:creationId xmlns:a16="http://schemas.microsoft.com/office/drawing/2014/main" id="{B9E3312B-01C6-5BDB-6978-46E682E06206}"/>
              </a:ext>
            </a:extLst>
          </p:cNvPr>
          <p:cNvSpPr txBox="1"/>
          <p:nvPr/>
        </p:nvSpPr>
        <p:spPr>
          <a:xfrm>
            <a:off x="10807083" y="7555814"/>
            <a:ext cx="1545474" cy="461665"/>
          </a:xfrm>
          <a:prstGeom prst="rect">
            <a:avLst/>
          </a:prstGeom>
          <a:solidFill>
            <a:schemeClr val="tx2">
              <a:lumMod val="20000"/>
              <a:lumOff val="80000"/>
            </a:schemeClr>
          </a:solidFill>
        </p:spPr>
        <p:txBody>
          <a:bodyPr wrap="square" rtlCol="0">
            <a:spAutoFit/>
          </a:bodyPr>
          <a:lstStyle/>
          <a:p>
            <a:r>
              <a:rPr lang="en-CA" sz="2400" dirty="0"/>
              <a:t>Section 3</a:t>
            </a:r>
          </a:p>
        </p:txBody>
      </p:sp>
      <p:sp>
        <p:nvSpPr>
          <p:cNvPr id="22" name="TextBox 21">
            <a:extLst>
              <a:ext uri="{FF2B5EF4-FFF2-40B4-BE49-F238E27FC236}">
                <a16:creationId xmlns:a16="http://schemas.microsoft.com/office/drawing/2014/main" id="{9FAEC0DD-198B-FB9B-DFA8-276C20C0BB32}"/>
              </a:ext>
            </a:extLst>
          </p:cNvPr>
          <p:cNvSpPr txBox="1"/>
          <p:nvPr/>
        </p:nvSpPr>
        <p:spPr>
          <a:xfrm>
            <a:off x="10807083" y="8578133"/>
            <a:ext cx="1545474" cy="461665"/>
          </a:xfrm>
          <a:prstGeom prst="rect">
            <a:avLst/>
          </a:prstGeom>
          <a:solidFill>
            <a:schemeClr val="tx2">
              <a:lumMod val="20000"/>
              <a:lumOff val="80000"/>
            </a:schemeClr>
          </a:solidFill>
        </p:spPr>
        <p:txBody>
          <a:bodyPr wrap="square" rtlCol="0">
            <a:spAutoFit/>
          </a:bodyPr>
          <a:lstStyle/>
          <a:p>
            <a:r>
              <a:rPr lang="en-CA" sz="2400" dirty="0"/>
              <a:t>Section 4</a:t>
            </a:r>
          </a:p>
        </p:txBody>
      </p:sp>
      <p:sp>
        <p:nvSpPr>
          <p:cNvPr id="23" name="TextBox 22">
            <a:extLst>
              <a:ext uri="{FF2B5EF4-FFF2-40B4-BE49-F238E27FC236}">
                <a16:creationId xmlns:a16="http://schemas.microsoft.com/office/drawing/2014/main" id="{EFE3F769-A7E9-EECF-6696-5C6E2944DB5D}"/>
              </a:ext>
            </a:extLst>
          </p:cNvPr>
          <p:cNvSpPr txBox="1"/>
          <p:nvPr/>
        </p:nvSpPr>
        <p:spPr>
          <a:xfrm>
            <a:off x="10796844" y="9519000"/>
            <a:ext cx="1545474" cy="461665"/>
          </a:xfrm>
          <a:prstGeom prst="rect">
            <a:avLst/>
          </a:prstGeom>
          <a:solidFill>
            <a:schemeClr val="tx2">
              <a:lumMod val="20000"/>
              <a:lumOff val="80000"/>
            </a:schemeClr>
          </a:solidFill>
        </p:spPr>
        <p:txBody>
          <a:bodyPr wrap="square" rtlCol="0">
            <a:spAutoFit/>
          </a:bodyPr>
          <a:lstStyle/>
          <a:p>
            <a:r>
              <a:rPr lang="en-CA" sz="2400" dirty="0"/>
              <a:t>Section 5</a:t>
            </a:r>
          </a:p>
        </p:txBody>
      </p:sp>
      <p:sp>
        <p:nvSpPr>
          <p:cNvPr id="24" name="TextBox 23">
            <a:extLst>
              <a:ext uri="{FF2B5EF4-FFF2-40B4-BE49-F238E27FC236}">
                <a16:creationId xmlns:a16="http://schemas.microsoft.com/office/drawing/2014/main" id="{A1F49FA6-341D-D5EF-BEE3-B566360AB30A}"/>
              </a:ext>
            </a:extLst>
          </p:cNvPr>
          <p:cNvSpPr txBox="1"/>
          <p:nvPr/>
        </p:nvSpPr>
        <p:spPr>
          <a:xfrm>
            <a:off x="10796844" y="10610417"/>
            <a:ext cx="1545474" cy="461665"/>
          </a:xfrm>
          <a:prstGeom prst="rect">
            <a:avLst/>
          </a:prstGeom>
          <a:solidFill>
            <a:schemeClr val="tx2">
              <a:lumMod val="20000"/>
              <a:lumOff val="80000"/>
            </a:schemeClr>
          </a:solidFill>
        </p:spPr>
        <p:txBody>
          <a:bodyPr wrap="square" rtlCol="0">
            <a:spAutoFit/>
          </a:bodyPr>
          <a:lstStyle/>
          <a:p>
            <a:r>
              <a:rPr lang="en-CA" sz="2400" dirty="0"/>
              <a:t>Section 6</a:t>
            </a:r>
          </a:p>
        </p:txBody>
      </p:sp>
      <p:sp>
        <p:nvSpPr>
          <p:cNvPr id="25" name="TextBox 24">
            <a:extLst>
              <a:ext uri="{FF2B5EF4-FFF2-40B4-BE49-F238E27FC236}">
                <a16:creationId xmlns:a16="http://schemas.microsoft.com/office/drawing/2014/main" id="{A55AFDD8-3BD6-7155-71CE-2DC7DD150A27}"/>
              </a:ext>
            </a:extLst>
          </p:cNvPr>
          <p:cNvSpPr txBox="1"/>
          <p:nvPr/>
        </p:nvSpPr>
        <p:spPr>
          <a:xfrm>
            <a:off x="10796844" y="11590083"/>
            <a:ext cx="1545474" cy="461665"/>
          </a:xfrm>
          <a:prstGeom prst="rect">
            <a:avLst/>
          </a:prstGeom>
          <a:solidFill>
            <a:schemeClr val="tx2">
              <a:lumMod val="20000"/>
              <a:lumOff val="80000"/>
            </a:schemeClr>
          </a:solidFill>
        </p:spPr>
        <p:txBody>
          <a:bodyPr wrap="square" rtlCol="0">
            <a:spAutoFit/>
          </a:bodyPr>
          <a:lstStyle/>
          <a:p>
            <a:r>
              <a:rPr lang="en-CA" sz="2400" dirty="0"/>
              <a:t>Section 7</a:t>
            </a:r>
          </a:p>
        </p:txBody>
      </p:sp>
      <p:sp>
        <p:nvSpPr>
          <p:cNvPr id="26" name="TextBox 25">
            <a:extLst>
              <a:ext uri="{FF2B5EF4-FFF2-40B4-BE49-F238E27FC236}">
                <a16:creationId xmlns:a16="http://schemas.microsoft.com/office/drawing/2014/main" id="{ABB53E4D-E621-A458-9FF1-AC3B438AE57F}"/>
              </a:ext>
            </a:extLst>
          </p:cNvPr>
          <p:cNvSpPr txBox="1"/>
          <p:nvPr/>
        </p:nvSpPr>
        <p:spPr>
          <a:xfrm>
            <a:off x="19337311" y="13030353"/>
            <a:ext cx="3927423" cy="369332"/>
          </a:xfrm>
          <a:prstGeom prst="rect">
            <a:avLst/>
          </a:prstGeom>
          <a:noFill/>
        </p:spPr>
        <p:txBody>
          <a:bodyPr wrap="square" rtlCol="0">
            <a:spAutoFit/>
          </a:bodyPr>
          <a:lstStyle/>
          <a:p>
            <a:pPr algn="r"/>
            <a:r>
              <a:rPr lang="en-CA" dirty="0"/>
              <a:t>Page 8</a:t>
            </a:r>
          </a:p>
        </p:txBody>
      </p:sp>
      <p:sp>
        <p:nvSpPr>
          <p:cNvPr id="27" name="Rectangle: Rounded Corners 26">
            <a:extLst>
              <a:ext uri="{FF2B5EF4-FFF2-40B4-BE49-F238E27FC236}">
                <a16:creationId xmlns:a16="http://schemas.microsoft.com/office/drawing/2014/main" id="{8B53AEEF-65FA-4BD7-B4A6-D5686E535BC6}"/>
              </a:ext>
            </a:extLst>
          </p:cNvPr>
          <p:cNvSpPr/>
          <p:nvPr/>
        </p:nvSpPr>
        <p:spPr>
          <a:xfrm>
            <a:off x="2339480" y="12187268"/>
            <a:ext cx="3064161" cy="537809"/>
          </a:xfrm>
          <a:prstGeom prst="roundRect">
            <a:avLst/>
          </a:prstGeom>
          <a:solidFill>
            <a:schemeClr val="tx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sz="2000" b="1" dirty="0">
                <a:solidFill>
                  <a:schemeClr val="bg1"/>
                </a:solidFill>
              </a:rPr>
              <a:t>Free Consultation</a:t>
            </a:r>
          </a:p>
        </p:txBody>
      </p:sp>
    </p:spTree>
    <p:extLst>
      <p:ext uri="{BB962C8B-B14F-4D97-AF65-F5344CB8AC3E}">
        <p14:creationId xmlns:p14="http://schemas.microsoft.com/office/powerpoint/2010/main" val="710039408"/>
      </p:ext>
    </p:extLst>
  </p:cSld>
  <p:clrMapOvr>
    <a:masterClrMapping/>
  </p:clrMapOvr>
</p:sld>
</file>

<file path=ppt/theme/theme1.xml><?xml version="1.0" encoding="utf-8"?>
<a:theme xmlns:a="http://schemas.openxmlformats.org/drawingml/2006/main" name="Office Theme">
  <a:themeElements>
    <a:clrScheme name="EdOM">
      <a:dk1>
        <a:srgbClr val="000000"/>
      </a:dk1>
      <a:lt1>
        <a:sysClr val="window" lastClr="FFFFFF"/>
      </a:lt1>
      <a:dk2>
        <a:srgbClr val="44546A"/>
      </a:dk2>
      <a:lt2>
        <a:srgbClr val="E7E6E6"/>
      </a:lt2>
      <a:accent1>
        <a:srgbClr val="CD4236"/>
      </a:accent1>
      <a:accent2>
        <a:srgbClr val="1C375B"/>
      </a:accent2>
      <a:accent3>
        <a:srgbClr val="0034AB"/>
      </a:accent3>
      <a:accent4>
        <a:srgbClr val="08AB00"/>
      </a:accent4>
      <a:accent5>
        <a:srgbClr val="067800"/>
      </a:accent5>
      <a:accent6>
        <a:srgbClr val="FB55A5"/>
      </a:accent6>
      <a:hlink>
        <a:srgbClr val="0563C1"/>
      </a:hlink>
      <a:folHlink>
        <a:srgbClr val="954F72"/>
      </a:folHlink>
    </a:clrScheme>
    <a:fontScheme name="EdOM">
      <a:majorFont>
        <a:latin typeface="Lato"/>
        <a:ea typeface=""/>
        <a:cs typeface=""/>
      </a:majorFont>
      <a:minorFont>
        <a:latin typeface="La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9978547-2c85-46fb-a57d-e48ea452a60c">
      <Terms xmlns="http://schemas.microsoft.com/office/infopath/2007/PartnerControls"/>
    </lcf76f155ced4ddcb4097134ff3c332f>
    <TaxCatchAll xmlns="5a71145f-f8f0-47a2-9bd1-d7c15114e2be"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D21B6BF252CF14D9F943B8A7820D9B2" ma:contentTypeVersion="9" ma:contentTypeDescription="Create a new document." ma:contentTypeScope="" ma:versionID="a474693a0b3d69068cd40ea2ad1e3fc3">
  <xsd:schema xmlns:xsd="http://www.w3.org/2001/XMLSchema" xmlns:xs="http://www.w3.org/2001/XMLSchema" xmlns:p="http://schemas.microsoft.com/office/2006/metadata/properties" xmlns:ns2="c9978547-2c85-46fb-a57d-e48ea452a60c" xmlns:ns3="5a71145f-f8f0-47a2-9bd1-d7c15114e2be" targetNamespace="http://schemas.microsoft.com/office/2006/metadata/properties" ma:root="true" ma:fieldsID="d90196328c64052e5e6299ec8feb16ea" ns2:_="" ns3:_="">
    <xsd:import namespace="c9978547-2c85-46fb-a57d-e48ea452a60c"/>
    <xsd:import namespace="5a71145f-f8f0-47a2-9bd1-d7c15114e2be"/>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9978547-2c85-46fb-a57d-e48ea452a60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912fb3b9-6d2a-47ee-b33b-491003c17d30" ma:termSetId="09814cd3-568e-fe90-9814-8d621ff8fb84" ma:anchorId="fba54fb3-c3e1-fe81-a776-ca4b69148c4d" ma:open="true" ma:isKeyword="false">
      <xsd:complexType>
        <xsd:sequence>
          <xsd:element ref="pc:Terms" minOccurs="0" maxOccurs="1"/>
        </xsd:sequence>
      </xsd:complex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a71145f-f8f0-47a2-9bd1-d7c15114e2be"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d2edca8f-fc6c-4827-b9fd-aea6836a824a}" ma:internalName="TaxCatchAll" ma:showField="CatchAllData" ma:web="5a71145f-f8f0-47a2-9bd1-d7c15114e2b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7A9BB93-4424-45A2-87B5-7E414F6301E2}">
  <ds:schemaRefs>
    <ds:schemaRef ds:uri="http://schemas.microsoft.com/office/2006/documentManagement/types"/>
    <ds:schemaRef ds:uri="c9978547-2c85-46fb-a57d-e48ea452a60c"/>
    <ds:schemaRef ds:uri="5a71145f-f8f0-47a2-9bd1-d7c15114e2be"/>
    <ds:schemaRef ds:uri="http://purl.org/dc/elements/1.1/"/>
    <ds:schemaRef ds:uri="http://purl.org/dc/dcmitype/"/>
    <ds:schemaRef ds:uri="http://purl.org/dc/terms/"/>
    <ds:schemaRef ds:uri="http://schemas.openxmlformats.org/package/2006/metadata/core-properties"/>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30DE9D87-A527-4DFF-A3CE-7BD0DEA8D161}">
  <ds:schemaRefs>
    <ds:schemaRef ds:uri="http://schemas.microsoft.com/sharepoint/v3/contenttype/forms"/>
  </ds:schemaRefs>
</ds:datastoreItem>
</file>

<file path=customXml/itemProps3.xml><?xml version="1.0" encoding="utf-8"?>
<ds:datastoreItem xmlns:ds="http://schemas.openxmlformats.org/officeDocument/2006/customXml" ds:itemID="{EB1B0461-F074-495B-9F71-3E75E4AC683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9978547-2c85-46fb-a57d-e48ea452a60c"/>
    <ds:schemaRef ds:uri="5a71145f-f8f0-47a2-9bd1-d7c15114e2b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41275</TotalTime>
  <Words>3312</Words>
  <Application>Microsoft Office PowerPoint</Application>
  <PresentationFormat>Custom</PresentationFormat>
  <Paragraphs>437</Paragraphs>
  <Slides>28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Calibri Light</vt:lpstr>
      <vt:lpstr>Roboto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Awang Bayu</dc:creator>
  <cp:lastModifiedBy>Gabriel Toichoa</cp:lastModifiedBy>
  <cp:revision>411</cp:revision>
  <cp:lastPrinted>2026-01-10T02:08:48Z</cp:lastPrinted>
  <dcterms:created xsi:type="dcterms:W3CDTF">2022-07-07T04:39:26Z</dcterms:created>
  <dcterms:modified xsi:type="dcterms:W3CDTF">2026-01-14T08:19:16Z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0x010100DD21B6BF252CF14D9F943B8A7820D9B2</vt:lpwstr>
  </property>
  <property fmtid="{D5CDD505-2E9C-101B-9397-08002B2CF9AE}" pid="3" name="MediaServiceImageTags">
    <vt:lpwstr/>
  </property>
</Properties>
</file>